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3" r:id="rId6"/>
    <p:sldId id="264" r:id="rId7"/>
    <p:sldId id="265" r:id="rId8"/>
    <p:sldId id="279" r:id="rId9"/>
    <p:sldId id="259" r:id="rId10"/>
    <p:sldId id="266" r:id="rId11"/>
    <p:sldId id="281" r:id="rId12"/>
    <p:sldId id="267" r:id="rId13"/>
    <p:sldId id="268" r:id="rId14"/>
    <p:sldId id="280" r:id="rId15"/>
    <p:sldId id="260" r:id="rId16"/>
    <p:sldId id="271" r:id="rId17"/>
    <p:sldId id="270" r:id="rId18"/>
    <p:sldId id="272" r:id="rId19"/>
    <p:sldId id="273" r:id="rId20"/>
    <p:sldId id="261" r:id="rId21"/>
    <p:sldId id="274" r:id="rId22"/>
    <p:sldId id="275" r:id="rId23"/>
    <p:sldId id="276" r:id="rId24"/>
    <p:sldId id="277" r:id="rId25"/>
    <p:sldId id="278"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36" userDrawn="1">
          <p15:clr>
            <a:srgbClr val="A4A3A4"/>
          </p15:clr>
        </p15:guide>
        <p15:guide id="4" orient="horz" pos="3861" userDrawn="1">
          <p15:clr>
            <a:srgbClr val="A4A3A4"/>
          </p15:clr>
        </p15:guide>
        <p15:guide id="5" pos="438" userDrawn="1">
          <p15:clr>
            <a:srgbClr val="A4A3A4"/>
          </p15:clr>
        </p15:guide>
        <p15:guide id="6" pos="721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6C76"/>
    <a:srgbClr val="CCCBCF"/>
    <a:srgbClr val="A3A1A9"/>
    <a:srgbClr val="4D4B52"/>
    <a:srgbClr val="EAE9E9"/>
    <a:srgbClr val="12100B"/>
    <a:srgbClr val="5A5860"/>
    <a:srgbClr val="E5E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12" autoAdjust="0"/>
    <p:restoredTop sz="94660"/>
  </p:normalViewPr>
  <p:slideViewPr>
    <p:cSldViewPr snapToGrid="0">
      <p:cViewPr>
        <p:scale>
          <a:sx n="66" d="100"/>
          <a:sy n="66" d="100"/>
        </p:scale>
        <p:origin x="1470" y="1104"/>
      </p:cViewPr>
      <p:guideLst>
        <p:guide orient="horz" pos="2160"/>
        <p:guide pos="3840"/>
        <p:guide orient="horz" pos="436"/>
        <p:guide orient="horz" pos="3861"/>
        <p:guide pos="438"/>
        <p:guide pos="721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Sheet1!$B$1</c:f>
              <c:strCache>
                <c:ptCount val="1"/>
                <c:pt idx="0">
                  <c:v>系列 1</c:v>
                </c:pt>
              </c:strCache>
            </c:strRef>
          </c:tx>
          <c:spPr>
            <a:solidFill>
              <a:srgbClr val="4D4B52"/>
            </a:solidFill>
            <a:ln>
              <a:noFill/>
            </a:ln>
            <a:effectLst/>
            <a:sp3d/>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rgbClr val="A3A1A9"/>
            </a:solidFill>
            <a:ln>
              <a:noFill/>
            </a:ln>
            <a:effectLst/>
            <a:sp3d/>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rgbClr val="CCCBCF"/>
            </a:solidFill>
            <a:ln>
              <a:noFill/>
            </a:ln>
            <a:effectLst/>
            <a:sp3d/>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shape val="box"/>
        <c:axId val="837397312"/>
        <c:axId val="837398992"/>
        <c:axId val="0"/>
      </c:bar3DChart>
      <c:catAx>
        <c:axId val="837397312"/>
        <c:scaling>
          <c:orientation val="minMax"/>
        </c:scaling>
        <c:delete val="1"/>
        <c:axPos val="b"/>
        <c:numFmt formatCode="General" sourceLinked="1"/>
        <c:majorTickMark val="none"/>
        <c:minorTickMark val="none"/>
        <c:tickLblPos val="nextTo"/>
        <c:crossAx val="837398992"/>
        <c:crosses val="autoZero"/>
        <c:auto val="1"/>
        <c:lblAlgn val="ctr"/>
        <c:lblOffset val="100"/>
        <c:noMultiLvlLbl val="0"/>
      </c:catAx>
      <c:valAx>
        <c:axId val="837398992"/>
        <c:scaling>
          <c:orientation val="minMax"/>
        </c:scaling>
        <c:delete val="0"/>
        <c:axPos val="l"/>
        <c:majorGridlines>
          <c:spPr>
            <a:ln w="9525" cap="flat" cmpd="sng" algn="ctr">
              <a:solidFill>
                <a:srgbClr val="EAE9E9"/>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rgbClr val="EAE9E9"/>
                </a:solidFill>
                <a:latin typeface="Futura Book" pitchFamily="50" charset="0"/>
                <a:ea typeface="+mn-ea"/>
                <a:cs typeface="+mn-cs"/>
              </a:defRPr>
            </a:pPr>
            <a:endParaRPr lang="zh-CN"/>
          </a:p>
        </c:txPr>
        <c:crossAx val="8373973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bar"/>
        <c:varyColors val="1"/>
        <c:ser>
          <c:idx val="0"/>
          <c:order val="0"/>
          <c:tx>
            <c:strRef>
              <c:f>Sheet1!$B$1</c:f>
              <c:strCache>
                <c:ptCount val="1"/>
                <c:pt idx="0">
                  <c:v>销售额</c:v>
                </c:pt>
              </c:strCache>
            </c:strRef>
          </c:tx>
          <c:spPr>
            <a:solidFill>
              <a:srgbClr val="4D4B52"/>
            </a:solidFill>
          </c:spPr>
          <c:dPt>
            <c:idx val="0"/>
            <c:bubble3D val="0"/>
            <c:spPr>
              <a:solidFill>
                <a:srgbClr val="4D4B52"/>
              </a:solidFill>
              <a:ln w="19050">
                <a:solidFill>
                  <a:schemeClr val="lt1"/>
                </a:solidFill>
              </a:ln>
              <a:effectLst/>
            </c:spPr>
          </c:dPt>
          <c:dPt>
            <c:idx val="1"/>
            <c:bubble3D val="0"/>
            <c:spPr>
              <a:solidFill>
                <a:srgbClr val="6E6C76"/>
              </a:solidFill>
              <a:ln w="19050">
                <a:solidFill>
                  <a:schemeClr val="lt1"/>
                </a:solidFill>
              </a:ln>
              <a:effectLst/>
            </c:spPr>
          </c:dPt>
          <c:dPt>
            <c:idx val="2"/>
            <c:bubble3D val="0"/>
            <c:spPr>
              <a:solidFill>
                <a:srgbClr val="CCCBCF"/>
              </a:solidFill>
              <a:ln w="19050">
                <a:solidFill>
                  <a:schemeClr val="lt1"/>
                </a:solidFill>
              </a:ln>
              <a:effectLst/>
            </c:spPr>
          </c:dPt>
          <c:dPt>
            <c:idx val="3"/>
            <c:bubble3D val="0"/>
            <c:spPr>
              <a:solidFill>
                <a:srgbClr val="EAE9E9"/>
              </a:solidFill>
              <a:ln w="19050">
                <a:solidFill>
                  <a:schemeClr val="lt1"/>
                </a:solidFill>
              </a:ln>
              <a:effectLst/>
            </c:spPr>
          </c:dPt>
          <c:dPt>
            <c:idx val="4"/>
            <c:bubble3D val="0"/>
            <c:spPr>
              <a:solidFill>
                <a:srgbClr val="A3A1A9"/>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gapWidth val="100"/>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png>
</file>

<file path=ppt/media/image20.png>
</file>

<file path=ppt/media/image21.jpeg>
</file>

<file path=ppt/media/image3.png>
</file>

<file path=ppt/media/image4.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2514828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3638613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2011578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1341399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747025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2859240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3101430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15753486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4056457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3917580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CBAEC0F-2BAE-463E-AA08-1FCA34687EBE}" type="datetimeFigureOut">
              <a:rPr lang="zh-CN" altLang="en-US" smtClean="0"/>
              <a:t>2019/5/9 Thursday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3294730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BAEC0F-2BAE-463E-AA08-1FCA34687EBE}" type="datetimeFigureOut">
              <a:rPr lang="zh-CN" altLang="en-US" smtClean="0"/>
              <a:t>2019/5/9 Thursday</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D70A03-E12D-4A39-8F9E-0787A76A2A83}" type="slidenum">
              <a:rPr lang="zh-CN" altLang="en-US" smtClean="0"/>
              <a:t>‹#›</a:t>
            </a:fld>
            <a:endParaRPr lang="zh-CN" altLang="en-US"/>
          </a:p>
        </p:txBody>
      </p:sp>
    </p:spTree>
    <p:extLst>
      <p:ext uri="{BB962C8B-B14F-4D97-AF65-F5344CB8AC3E}">
        <p14:creationId xmlns:p14="http://schemas.microsoft.com/office/powerpoint/2010/main" val="37626866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文本框 10"/>
          <p:cNvSpPr txBox="1"/>
          <p:nvPr/>
        </p:nvSpPr>
        <p:spPr>
          <a:xfrm>
            <a:off x="3778249" y="2743095"/>
            <a:ext cx="4635502" cy="1200329"/>
          </a:xfrm>
          <a:prstGeom prst="rect">
            <a:avLst/>
          </a:prstGeom>
          <a:noFill/>
        </p:spPr>
        <p:txBody>
          <a:bodyPr wrap="square" rtlCol="0">
            <a:spAutoFit/>
          </a:bodyPr>
          <a:lstStyle/>
          <a:p>
            <a:pPr algn="ctr"/>
            <a:r>
              <a:rPr lang="en-US" altLang="zh-CN" sz="7200" dirty="0" smtClean="0">
                <a:solidFill>
                  <a:schemeClr val="bg1"/>
                </a:solidFill>
                <a:latin typeface="Stencil" panose="040409050D0802020404" pitchFamily="82" charset="0"/>
              </a:rPr>
              <a:t>SIMPLE</a:t>
            </a:r>
            <a:endParaRPr lang="zh-CN" altLang="en-US" sz="7200" dirty="0">
              <a:solidFill>
                <a:schemeClr val="bg1"/>
              </a:solidFill>
              <a:latin typeface="Stencil" panose="040409050D0802020404" pitchFamily="82" charset="0"/>
            </a:endParaRPr>
          </a:p>
        </p:txBody>
      </p:sp>
      <p:sp>
        <p:nvSpPr>
          <p:cNvPr id="12" name="图文框 11"/>
          <p:cNvSpPr/>
          <p:nvPr/>
        </p:nvSpPr>
        <p:spPr>
          <a:xfrm>
            <a:off x="3778250" y="2232145"/>
            <a:ext cx="4635501" cy="2222230"/>
          </a:xfrm>
          <a:prstGeom prst="frame">
            <a:avLst>
              <a:gd name="adj1" fmla="val 169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useBgFill="1">
        <p:nvSpPr>
          <p:cNvPr id="13" name="矩形 12"/>
          <p:cNvSpPr/>
          <p:nvPr/>
        </p:nvSpPr>
        <p:spPr>
          <a:xfrm>
            <a:off x="4286250" y="4225744"/>
            <a:ext cx="3619500" cy="400110"/>
          </a:xfrm>
          <a:prstGeom prst="rect">
            <a:avLst/>
          </a:prstGeom>
        </p:spPr>
        <p:txBody>
          <a:bodyPr wrap="square">
            <a:spAutoFit/>
          </a:bodyPr>
          <a:lstStyle/>
          <a:p>
            <a:pPr algn="dist"/>
            <a:r>
              <a:rPr lang="en-US" altLang="zh-CN" sz="2000" b="1" i="0" dirty="0" smtClean="0">
                <a:solidFill>
                  <a:schemeClr val="bg1"/>
                </a:solidFill>
                <a:effectLst/>
                <a:latin typeface="Futura Book" pitchFamily="50" charset="0"/>
              </a:rPr>
              <a:t>  SIMPLE TEMPLATE       </a:t>
            </a:r>
            <a:endParaRPr lang="zh-CN" altLang="en-US" sz="2000" b="1" dirty="0">
              <a:solidFill>
                <a:schemeClr val="bg1"/>
              </a:solidFill>
              <a:latin typeface="Futura Book" pitchFamily="50" charset="0"/>
            </a:endParaRPr>
          </a:p>
        </p:txBody>
      </p:sp>
    </p:spTree>
    <p:extLst>
      <p:ext uri="{BB962C8B-B14F-4D97-AF65-F5344CB8AC3E}">
        <p14:creationId xmlns:p14="http://schemas.microsoft.com/office/powerpoint/2010/main" val="5996102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084457" y="0"/>
            <a:ext cx="4107544" cy="6858000"/>
          </a:xfrm>
          <a:prstGeom prst="rect">
            <a:avLst/>
          </a:prstGeom>
          <a:blipFill>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725718" y="783771"/>
            <a:ext cx="2520000" cy="2520000"/>
          </a:xfrm>
          <a:prstGeom prst="rect">
            <a:avLst/>
          </a:pr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25718" y="3556000"/>
            <a:ext cx="2520000" cy="2520000"/>
          </a:xfrm>
          <a:prstGeom prst="rect">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3845317" y="1549927"/>
            <a:ext cx="3639539" cy="1253157"/>
            <a:chOff x="3845317" y="1582497"/>
            <a:chExt cx="3639539" cy="1253157"/>
          </a:xfrm>
        </p:grpSpPr>
        <p:sp>
          <p:nvSpPr>
            <p:cNvPr id="7" name="矩形 6"/>
            <p:cNvSpPr/>
            <p:nvPr/>
          </p:nvSpPr>
          <p:spPr>
            <a:xfrm>
              <a:off x="3845317" y="2043771"/>
              <a:ext cx="3639539" cy="791883"/>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8" name="矩形 7"/>
            <p:cNvSpPr/>
            <p:nvPr/>
          </p:nvSpPr>
          <p:spPr>
            <a:xfrm>
              <a:off x="3845317" y="1582497"/>
              <a:ext cx="1210588" cy="400110"/>
            </a:xfrm>
            <a:prstGeom prst="rect">
              <a:avLst/>
            </a:prstGeom>
          </p:spPr>
          <p:txBody>
            <a:bodyPr wrap="none">
              <a:spAutoFit/>
            </a:bodyPr>
            <a:lstStyle/>
            <a:p>
              <a:r>
                <a:rPr lang="zh-CN" altLang="en-US" sz="2000" dirty="0" smtClean="0">
                  <a:solidFill>
                    <a:srgbClr val="4D4B52"/>
                  </a:solidFill>
                  <a:latin typeface="思源宋体 Heavy" panose="02020900000000000000" pitchFamily="18" charset="-122"/>
                  <a:ea typeface="思源宋体 Heavy" panose="02020900000000000000" pitchFamily="18" charset="-122"/>
                </a:rPr>
                <a:t>添加标题</a:t>
              </a:r>
              <a:endParaRPr lang="zh-CN" altLang="en-US" sz="2000" dirty="0">
                <a:solidFill>
                  <a:srgbClr val="4D4B52"/>
                </a:solidFill>
                <a:latin typeface="思源宋体 Heavy" panose="02020900000000000000" pitchFamily="18" charset="-122"/>
                <a:ea typeface="思源宋体 Heavy" panose="02020900000000000000" pitchFamily="18" charset="-122"/>
              </a:endParaRPr>
            </a:p>
          </p:txBody>
        </p:sp>
      </p:grpSp>
      <p:grpSp>
        <p:nvGrpSpPr>
          <p:cNvPr id="10" name="组合 9"/>
          <p:cNvGrpSpPr/>
          <p:nvPr/>
        </p:nvGrpSpPr>
        <p:grpSpPr>
          <a:xfrm>
            <a:off x="3845317" y="4189421"/>
            <a:ext cx="3639539" cy="1253157"/>
            <a:chOff x="3845317" y="1582497"/>
            <a:chExt cx="3639539" cy="1253157"/>
          </a:xfrm>
        </p:grpSpPr>
        <p:sp>
          <p:nvSpPr>
            <p:cNvPr id="11" name="矩形 10"/>
            <p:cNvSpPr/>
            <p:nvPr/>
          </p:nvSpPr>
          <p:spPr>
            <a:xfrm>
              <a:off x="3845317" y="2043771"/>
              <a:ext cx="3639539" cy="791883"/>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2" name="矩形 11"/>
            <p:cNvSpPr/>
            <p:nvPr/>
          </p:nvSpPr>
          <p:spPr>
            <a:xfrm>
              <a:off x="3845317" y="1582497"/>
              <a:ext cx="1210588" cy="400110"/>
            </a:xfrm>
            <a:prstGeom prst="rect">
              <a:avLst/>
            </a:prstGeom>
          </p:spPr>
          <p:txBody>
            <a:bodyPr wrap="none">
              <a:spAutoFit/>
            </a:bodyPr>
            <a:lstStyle/>
            <a:p>
              <a:r>
                <a:rPr lang="zh-CN" altLang="en-US" sz="2000" dirty="0" smtClean="0">
                  <a:solidFill>
                    <a:srgbClr val="4D4B52"/>
                  </a:solidFill>
                  <a:latin typeface="思源宋体 Heavy" panose="02020900000000000000" pitchFamily="18" charset="-122"/>
                  <a:ea typeface="思源宋体 Heavy" panose="02020900000000000000" pitchFamily="18" charset="-122"/>
                </a:rPr>
                <a:t>添加标题</a:t>
              </a:r>
              <a:endParaRPr lang="zh-CN" altLang="en-US" sz="2000" dirty="0">
                <a:solidFill>
                  <a:srgbClr val="4D4B52"/>
                </a:solidFill>
                <a:latin typeface="思源宋体 Heavy" panose="02020900000000000000" pitchFamily="18" charset="-122"/>
                <a:ea typeface="思源宋体 Heavy" panose="02020900000000000000" pitchFamily="18" charset="-122"/>
              </a:endParaRPr>
            </a:p>
          </p:txBody>
        </p:sp>
      </p:grpSp>
      <p:grpSp>
        <p:nvGrpSpPr>
          <p:cNvPr id="14" name="组合 13"/>
          <p:cNvGrpSpPr/>
          <p:nvPr/>
        </p:nvGrpSpPr>
        <p:grpSpPr>
          <a:xfrm>
            <a:off x="1325318" y="1495528"/>
            <a:ext cx="1320800" cy="1096487"/>
            <a:chOff x="1325318" y="1418573"/>
            <a:chExt cx="1320800" cy="1096487"/>
          </a:xfrm>
        </p:grpSpPr>
        <p:sp>
          <p:nvSpPr>
            <p:cNvPr id="6" name="文本框 5"/>
            <p:cNvSpPr txBox="1"/>
            <p:nvPr/>
          </p:nvSpPr>
          <p:spPr>
            <a:xfrm>
              <a:off x="1325318" y="2176506"/>
              <a:ext cx="1320800" cy="338554"/>
            </a:xfrm>
            <a:prstGeom prst="rect">
              <a:avLst/>
            </a:prstGeom>
            <a:noFill/>
          </p:spPr>
          <p:txBody>
            <a:bodyPr wrap="square" rtlCol="0">
              <a:spAutoFit/>
            </a:bodyPr>
            <a:lstStyle/>
            <a:p>
              <a:pPr algn="ctr"/>
              <a:r>
                <a:rPr lang="en-US" altLang="zh-CN" sz="1600" dirty="0" smtClean="0">
                  <a:solidFill>
                    <a:schemeClr val="bg1"/>
                  </a:solidFill>
                  <a:latin typeface="Futura Book" pitchFamily="50" charset="0"/>
                  <a:ea typeface="思源宋体 Heavy" panose="02020900000000000000" pitchFamily="18" charset="-122"/>
                </a:rPr>
                <a:t>Add title</a:t>
              </a:r>
              <a:endParaRPr lang="zh-CN" altLang="en-US" sz="1600" dirty="0">
                <a:solidFill>
                  <a:schemeClr val="bg1"/>
                </a:solidFill>
                <a:latin typeface="Futura Book" pitchFamily="50" charset="0"/>
                <a:ea typeface="思源宋体 Heavy" panose="02020900000000000000" pitchFamily="18" charset="-122"/>
              </a:endParaRPr>
            </a:p>
          </p:txBody>
        </p:sp>
        <p:sp>
          <p:nvSpPr>
            <p:cNvPr id="13" name="1"/>
            <p:cNvSpPr>
              <a:spLocks noEditPoints="1"/>
            </p:cNvSpPr>
            <p:nvPr/>
          </p:nvSpPr>
          <p:spPr bwMode="auto">
            <a:xfrm>
              <a:off x="1688052" y="1418573"/>
              <a:ext cx="595332" cy="612508"/>
            </a:xfrm>
            <a:custGeom>
              <a:avLst/>
              <a:gdLst>
                <a:gd name="T0" fmla="*/ 17 w 658"/>
                <a:gd name="T1" fmla="*/ 345 h 677"/>
                <a:gd name="T2" fmla="*/ 329 w 658"/>
                <a:gd name="T3" fmla="*/ 109 h 677"/>
                <a:gd name="T4" fmla="*/ 109 w 658"/>
                <a:gd name="T5" fmla="*/ 329 h 677"/>
                <a:gd name="T6" fmla="*/ 163 w 658"/>
                <a:gd name="T7" fmla="*/ 329 h 677"/>
                <a:gd name="T8" fmla="*/ 242 w 658"/>
                <a:gd name="T9" fmla="*/ 590 h 677"/>
                <a:gd name="T10" fmla="*/ 416 w 658"/>
                <a:gd name="T11" fmla="*/ 558 h 677"/>
                <a:gd name="T12" fmla="*/ 290 w 658"/>
                <a:gd name="T13" fmla="*/ 677 h 677"/>
                <a:gd name="T14" fmla="*/ 369 w 658"/>
                <a:gd name="T15" fmla="*/ 645 h 677"/>
                <a:gd name="T16" fmla="*/ 242 w 658"/>
                <a:gd name="T17" fmla="*/ 634 h 677"/>
                <a:gd name="T18" fmla="*/ 416 w 658"/>
                <a:gd name="T19" fmla="*/ 601 h 677"/>
                <a:gd name="T20" fmla="*/ 463 w 658"/>
                <a:gd name="T21" fmla="*/ 326 h 677"/>
                <a:gd name="T22" fmla="*/ 411 w 658"/>
                <a:gd name="T23" fmla="*/ 305 h 677"/>
                <a:gd name="T24" fmla="*/ 329 w 658"/>
                <a:gd name="T25" fmla="*/ 305 h 677"/>
                <a:gd name="T26" fmla="*/ 276 w 658"/>
                <a:gd name="T27" fmla="*/ 311 h 677"/>
                <a:gd name="T28" fmla="*/ 195 w 658"/>
                <a:gd name="T29" fmla="*/ 326 h 677"/>
                <a:gd name="T30" fmla="*/ 256 w 658"/>
                <a:gd name="T31" fmla="*/ 338 h 677"/>
                <a:gd name="T32" fmla="*/ 276 w 658"/>
                <a:gd name="T33" fmla="*/ 349 h 677"/>
                <a:gd name="T34" fmla="*/ 277 w 658"/>
                <a:gd name="T35" fmla="*/ 349 h 677"/>
                <a:gd name="T36" fmla="*/ 278 w 658"/>
                <a:gd name="T37" fmla="*/ 350 h 677"/>
                <a:gd name="T38" fmla="*/ 279 w 658"/>
                <a:gd name="T39" fmla="*/ 351 h 677"/>
                <a:gd name="T40" fmla="*/ 280 w 658"/>
                <a:gd name="T41" fmla="*/ 352 h 677"/>
                <a:gd name="T42" fmla="*/ 281 w 658"/>
                <a:gd name="T43" fmla="*/ 352 h 677"/>
                <a:gd name="T44" fmla="*/ 282 w 658"/>
                <a:gd name="T45" fmla="*/ 353 h 677"/>
                <a:gd name="T46" fmla="*/ 283 w 658"/>
                <a:gd name="T47" fmla="*/ 353 h 677"/>
                <a:gd name="T48" fmla="*/ 285 w 658"/>
                <a:gd name="T49" fmla="*/ 353 h 677"/>
                <a:gd name="T50" fmla="*/ 286 w 658"/>
                <a:gd name="T51" fmla="*/ 354 h 677"/>
                <a:gd name="T52" fmla="*/ 288 w 658"/>
                <a:gd name="T53" fmla="*/ 354 h 677"/>
                <a:gd name="T54" fmla="*/ 289 w 658"/>
                <a:gd name="T55" fmla="*/ 354 h 677"/>
                <a:gd name="T56" fmla="*/ 290 w 658"/>
                <a:gd name="T57" fmla="*/ 354 h 677"/>
                <a:gd name="T58" fmla="*/ 292 w 658"/>
                <a:gd name="T59" fmla="*/ 353 h 677"/>
                <a:gd name="T60" fmla="*/ 293 w 658"/>
                <a:gd name="T61" fmla="*/ 353 h 677"/>
                <a:gd name="T62" fmla="*/ 294 w 658"/>
                <a:gd name="T63" fmla="*/ 353 h 677"/>
                <a:gd name="T64" fmla="*/ 295 w 658"/>
                <a:gd name="T65" fmla="*/ 352 h 677"/>
                <a:gd name="T66" fmla="*/ 297 w 658"/>
                <a:gd name="T67" fmla="*/ 352 h 677"/>
                <a:gd name="T68" fmla="*/ 298 w 658"/>
                <a:gd name="T69" fmla="*/ 351 h 677"/>
                <a:gd name="T70" fmla="*/ 299 w 658"/>
                <a:gd name="T71" fmla="*/ 350 h 677"/>
                <a:gd name="T72" fmla="*/ 300 w 658"/>
                <a:gd name="T73" fmla="*/ 349 h 677"/>
                <a:gd name="T74" fmla="*/ 321 w 658"/>
                <a:gd name="T75" fmla="*/ 338 h 677"/>
                <a:gd name="T76" fmla="*/ 352 w 658"/>
                <a:gd name="T77" fmla="*/ 344 h 677"/>
                <a:gd name="T78" fmla="*/ 381 w 658"/>
                <a:gd name="T79" fmla="*/ 349 h 677"/>
                <a:gd name="T80" fmla="*/ 441 w 658"/>
                <a:gd name="T81" fmla="*/ 349 h 677"/>
                <a:gd name="T82" fmla="*/ 161 w 658"/>
                <a:gd name="T83" fmla="*/ 138 h 677"/>
                <a:gd name="T84" fmla="*/ 138 w 658"/>
                <a:gd name="T85" fmla="*/ 161 h 677"/>
                <a:gd name="T86" fmla="*/ 583 w 658"/>
                <a:gd name="T87" fmla="*/ 345 h 677"/>
                <a:gd name="T88" fmla="*/ 658 w 658"/>
                <a:gd name="T89" fmla="*/ 329 h 677"/>
                <a:gd name="T90" fmla="*/ 520 w 658"/>
                <a:gd name="T91" fmla="*/ 161 h 677"/>
                <a:gd name="T92" fmla="*/ 497 w 658"/>
                <a:gd name="T93" fmla="*/ 138 h 677"/>
                <a:gd name="T94" fmla="*/ 345 w 658"/>
                <a:gd name="T95" fmla="*/ 75 h 677"/>
                <a:gd name="T96" fmla="*/ 329 w 658"/>
                <a:gd name="T97" fmla="*/ 0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58" h="677">
                  <a:moveTo>
                    <a:pt x="75" y="313"/>
                  </a:moveTo>
                  <a:cubicBezTo>
                    <a:pt x="84" y="313"/>
                    <a:pt x="91" y="320"/>
                    <a:pt x="91" y="329"/>
                  </a:cubicBezTo>
                  <a:cubicBezTo>
                    <a:pt x="91" y="338"/>
                    <a:pt x="84" y="345"/>
                    <a:pt x="75" y="345"/>
                  </a:cubicBezTo>
                  <a:cubicBezTo>
                    <a:pt x="17" y="345"/>
                    <a:pt x="17" y="345"/>
                    <a:pt x="17" y="345"/>
                  </a:cubicBezTo>
                  <a:cubicBezTo>
                    <a:pt x="7" y="345"/>
                    <a:pt x="0" y="338"/>
                    <a:pt x="0" y="329"/>
                  </a:cubicBezTo>
                  <a:cubicBezTo>
                    <a:pt x="0" y="320"/>
                    <a:pt x="7" y="313"/>
                    <a:pt x="17" y="313"/>
                  </a:cubicBezTo>
                  <a:cubicBezTo>
                    <a:pt x="75" y="313"/>
                    <a:pt x="75" y="313"/>
                    <a:pt x="75" y="313"/>
                  </a:cubicBezTo>
                  <a:close/>
                  <a:moveTo>
                    <a:pt x="329" y="109"/>
                  </a:moveTo>
                  <a:cubicBezTo>
                    <a:pt x="329" y="109"/>
                    <a:pt x="329" y="109"/>
                    <a:pt x="329" y="109"/>
                  </a:cubicBezTo>
                  <a:cubicBezTo>
                    <a:pt x="451" y="109"/>
                    <a:pt x="549" y="208"/>
                    <a:pt x="549" y="329"/>
                  </a:cubicBezTo>
                  <a:cubicBezTo>
                    <a:pt x="549" y="450"/>
                    <a:pt x="451" y="549"/>
                    <a:pt x="329" y="549"/>
                  </a:cubicBezTo>
                  <a:cubicBezTo>
                    <a:pt x="208" y="549"/>
                    <a:pt x="109" y="450"/>
                    <a:pt x="109" y="329"/>
                  </a:cubicBezTo>
                  <a:cubicBezTo>
                    <a:pt x="109" y="208"/>
                    <a:pt x="208" y="109"/>
                    <a:pt x="329" y="109"/>
                  </a:cubicBezTo>
                  <a:close/>
                  <a:moveTo>
                    <a:pt x="329" y="163"/>
                  </a:moveTo>
                  <a:cubicBezTo>
                    <a:pt x="329" y="163"/>
                    <a:pt x="329" y="163"/>
                    <a:pt x="329" y="163"/>
                  </a:cubicBezTo>
                  <a:cubicBezTo>
                    <a:pt x="238" y="163"/>
                    <a:pt x="163" y="238"/>
                    <a:pt x="163" y="329"/>
                  </a:cubicBezTo>
                  <a:cubicBezTo>
                    <a:pt x="163" y="421"/>
                    <a:pt x="238" y="496"/>
                    <a:pt x="329" y="496"/>
                  </a:cubicBezTo>
                  <a:cubicBezTo>
                    <a:pt x="420" y="496"/>
                    <a:pt x="495" y="421"/>
                    <a:pt x="495" y="329"/>
                  </a:cubicBezTo>
                  <a:cubicBezTo>
                    <a:pt x="495" y="238"/>
                    <a:pt x="421" y="163"/>
                    <a:pt x="329" y="163"/>
                  </a:cubicBezTo>
                  <a:close/>
                  <a:moveTo>
                    <a:pt x="242" y="590"/>
                  </a:moveTo>
                  <a:cubicBezTo>
                    <a:pt x="242" y="590"/>
                    <a:pt x="242" y="590"/>
                    <a:pt x="242" y="590"/>
                  </a:cubicBezTo>
                  <a:cubicBezTo>
                    <a:pt x="233" y="590"/>
                    <a:pt x="226" y="583"/>
                    <a:pt x="226" y="574"/>
                  </a:cubicBezTo>
                  <a:cubicBezTo>
                    <a:pt x="226" y="565"/>
                    <a:pt x="233" y="558"/>
                    <a:pt x="242" y="558"/>
                  </a:cubicBezTo>
                  <a:cubicBezTo>
                    <a:pt x="416" y="558"/>
                    <a:pt x="416" y="558"/>
                    <a:pt x="416" y="558"/>
                  </a:cubicBezTo>
                  <a:cubicBezTo>
                    <a:pt x="425" y="558"/>
                    <a:pt x="433" y="565"/>
                    <a:pt x="433" y="574"/>
                  </a:cubicBezTo>
                  <a:cubicBezTo>
                    <a:pt x="433" y="583"/>
                    <a:pt x="425" y="590"/>
                    <a:pt x="416" y="590"/>
                  </a:cubicBezTo>
                  <a:cubicBezTo>
                    <a:pt x="242" y="590"/>
                    <a:pt x="242" y="590"/>
                    <a:pt x="242" y="590"/>
                  </a:cubicBezTo>
                  <a:close/>
                  <a:moveTo>
                    <a:pt x="290" y="677"/>
                  </a:moveTo>
                  <a:cubicBezTo>
                    <a:pt x="290" y="677"/>
                    <a:pt x="290" y="677"/>
                    <a:pt x="290" y="677"/>
                  </a:cubicBezTo>
                  <a:cubicBezTo>
                    <a:pt x="281" y="677"/>
                    <a:pt x="273" y="670"/>
                    <a:pt x="273" y="661"/>
                  </a:cubicBezTo>
                  <a:cubicBezTo>
                    <a:pt x="273" y="652"/>
                    <a:pt x="281" y="645"/>
                    <a:pt x="290" y="645"/>
                  </a:cubicBezTo>
                  <a:cubicBezTo>
                    <a:pt x="369" y="645"/>
                    <a:pt x="369" y="645"/>
                    <a:pt x="369" y="645"/>
                  </a:cubicBezTo>
                  <a:cubicBezTo>
                    <a:pt x="378" y="645"/>
                    <a:pt x="385" y="652"/>
                    <a:pt x="385" y="661"/>
                  </a:cubicBezTo>
                  <a:cubicBezTo>
                    <a:pt x="385" y="670"/>
                    <a:pt x="378" y="677"/>
                    <a:pt x="369" y="677"/>
                  </a:cubicBezTo>
                  <a:cubicBezTo>
                    <a:pt x="290" y="677"/>
                    <a:pt x="290" y="677"/>
                    <a:pt x="290" y="677"/>
                  </a:cubicBezTo>
                  <a:close/>
                  <a:moveTo>
                    <a:pt x="242" y="634"/>
                  </a:moveTo>
                  <a:cubicBezTo>
                    <a:pt x="242" y="634"/>
                    <a:pt x="242" y="634"/>
                    <a:pt x="242" y="634"/>
                  </a:cubicBezTo>
                  <a:cubicBezTo>
                    <a:pt x="233" y="634"/>
                    <a:pt x="226" y="626"/>
                    <a:pt x="226" y="617"/>
                  </a:cubicBezTo>
                  <a:cubicBezTo>
                    <a:pt x="226" y="609"/>
                    <a:pt x="233" y="601"/>
                    <a:pt x="242" y="601"/>
                  </a:cubicBezTo>
                  <a:cubicBezTo>
                    <a:pt x="416" y="601"/>
                    <a:pt x="416" y="601"/>
                    <a:pt x="416" y="601"/>
                  </a:cubicBezTo>
                  <a:cubicBezTo>
                    <a:pt x="425" y="601"/>
                    <a:pt x="433" y="609"/>
                    <a:pt x="433" y="617"/>
                  </a:cubicBezTo>
                  <a:cubicBezTo>
                    <a:pt x="433" y="626"/>
                    <a:pt x="425" y="634"/>
                    <a:pt x="416" y="634"/>
                  </a:cubicBezTo>
                  <a:cubicBezTo>
                    <a:pt x="242" y="634"/>
                    <a:pt x="242" y="634"/>
                    <a:pt x="242" y="634"/>
                  </a:cubicBezTo>
                  <a:close/>
                  <a:moveTo>
                    <a:pt x="463" y="326"/>
                  </a:moveTo>
                  <a:cubicBezTo>
                    <a:pt x="463" y="326"/>
                    <a:pt x="463" y="326"/>
                    <a:pt x="463" y="326"/>
                  </a:cubicBezTo>
                  <a:cubicBezTo>
                    <a:pt x="457" y="320"/>
                    <a:pt x="449" y="315"/>
                    <a:pt x="440" y="311"/>
                  </a:cubicBezTo>
                  <a:cubicBezTo>
                    <a:pt x="435" y="308"/>
                    <a:pt x="431" y="307"/>
                    <a:pt x="426" y="306"/>
                  </a:cubicBezTo>
                  <a:cubicBezTo>
                    <a:pt x="421" y="305"/>
                    <a:pt x="416" y="305"/>
                    <a:pt x="411" y="305"/>
                  </a:cubicBezTo>
                  <a:cubicBezTo>
                    <a:pt x="397" y="305"/>
                    <a:pt x="382" y="309"/>
                    <a:pt x="370" y="317"/>
                  </a:cubicBezTo>
                  <a:cubicBezTo>
                    <a:pt x="366" y="315"/>
                    <a:pt x="362" y="313"/>
                    <a:pt x="358" y="311"/>
                  </a:cubicBezTo>
                  <a:cubicBezTo>
                    <a:pt x="353" y="308"/>
                    <a:pt x="349" y="307"/>
                    <a:pt x="344" y="306"/>
                  </a:cubicBezTo>
                  <a:cubicBezTo>
                    <a:pt x="339" y="305"/>
                    <a:pt x="334" y="305"/>
                    <a:pt x="329" y="305"/>
                  </a:cubicBezTo>
                  <a:cubicBezTo>
                    <a:pt x="324" y="305"/>
                    <a:pt x="319" y="305"/>
                    <a:pt x="314" y="306"/>
                  </a:cubicBezTo>
                  <a:cubicBezTo>
                    <a:pt x="310" y="307"/>
                    <a:pt x="305" y="308"/>
                    <a:pt x="300" y="311"/>
                  </a:cubicBezTo>
                  <a:cubicBezTo>
                    <a:pt x="296" y="313"/>
                    <a:pt x="292" y="315"/>
                    <a:pt x="288" y="317"/>
                  </a:cubicBezTo>
                  <a:cubicBezTo>
                    <a:pt x="284" y="315"/>
                    <a:pt x="280" y="313"/>
                    <a:pt x="276" y="311"/>
                  </a:cubicBezTo>
                  <a:cubicBezTo>
                    <a:pt x="271" y="308"/>
                    <a:pt x="267" y="307"/>
                    <a:pt x="262" y="306"/>
                  </a:cubicBezTo>
                  <a:cubicBezTo>
                    <a:pt x="257" y="305"/>
                    <a:pt x="252" y="305"/>
                    <a:pt x="247" y="305"/>
                  </a:cubicBezTo>
                  <a:cubicBezTo>
                    <a:pt x="233" y="305"/>
                    <a:pt x="218" y="309"/>
                    <a:pt x="206" y="317"/>
                  </a:cubicBezTo>
                  <a:cubicBezTo>
                    <a:pt x="202" y="320"/>
                    <a:pt x="198" y="323"/>
                    <a:pt x="195" y="326"/>
                  </a:cubicBezTo>
                  <a:cubicBezTo>
                    <a:pt x="189" y="333"/>
                    <a:pt x="189" y="343"/>
                    <a:pt x="195" y="349"/>
                  </a:cubicBezTo>
                  <a:cubicBezTo>
                    <a:pt x="201" y="355"/>
                    <a:pt x="211" y="355"/>
                    <a:pt x="218" y="349"/>
                  </a:cubicBezTo>
                  <a:cubicBezTo>
                    <a:pt x="226" y="341"/>
                    <a:pt x="236" y="337"/>
                    <a:pt x="247" y="337"/>
                  </a:cubicBezTo>
                  <a:cubicBezTo>
                    <a:pt x="250" y="337"/>
                    <a:pt x="253" y="337"/>
                    <a:pt x="256" y="338"/>
                  </a:cubicBezTo>
                  <a:cubicBezTo>
                    <a:pt x="258" y="338"/>
                    <a:pt x="261" y="339"/>
                    <a:pt x="263" y="340"/>
                  </a:cubicBezTo>
                  <a:cubicBezTo>
                    <a:pt x="268" y="342"/>
                    <a:pt x="273" y="345"/>
                    <a:pt x="276" y="349"/>
                  </a:cubicBezTo>
                  <a:cubicBezTo>
                    <a:pt x="276" y="349"/>
                    <a:pt x="276" y="349"/>
                    <a:pt x="276" y="349"/>
                  </a:cubicBezTo>
                  <a:cubicBezTo>
                    <a:pt x="276" y="349"/>
                    <a:pt x="276" y="349"/>
                    <a:pt x="276" y="349"/>
                  </a:cubicBezTo>
                  <a:cubicBezTo>
                    <a:pt x="277" y="349"/>
                    <a:pt x="277" y="349"/>
                    <a:pt x="277" y="349"/>
                  </a:cubicBezTo>
                  <a:cubicBezTo>
                    <a:pt x="277" y="349"/>
                    <a:pt x="277" y="349"/>
                    <a:pt x="277" y="349"/>
                  </a:cubicBezTo>
                  <a:cubicBezTo>
                    <a:pt x="277" y="349"/>
                    <a:pt x="277" y="349"/>
                    <a:pt x="277" y="349"/>
                  </a:cubicBezTo>
                  <a:cubicBezTo>
                    <a:pt x="277" y="349"/>
                    <a:pt x="277" y="349"/>
                    <a:pt x="277" y="349"/>
                  </a:cubicBezTo>
                  <a:cubicBezTo>
                    <a:pt x="278" y="350"/>
                    <a:pt x="278" y="350"/>
                    <a:pt x="278" y="350"/>
                  </a:cubicBezTo>
                  <a:cubicBezTo>
                    <a:pt x="278" y="350"/>
                    <a:pt x="278" y="350"/>
                    <a:pt x="278" y="350"/>
                  </a:cubicBezTo>
                  <a:cubicBezTo>
                    <a:pt x="278" y="350"/>
                    <a:pt x="278" y="350"/>
                    <a:pt x="278" y="350"/>
                  </a:cubicBezTo>
                  <a:cubicBezTo>
                    <a:pt x="278" y="350"/>
                    <a:pt x="278" y="350"/>
                    <a:pt x="278" y="350"/>
                  </a:cubicBezTo>
                  <a:cubicBezTo>
                    <a:pt x="278" y="351"/>
                    <a:pt x="278" y="351"/>
                    <a:pt x="278" y="351"/>
                  </a:cubicBezTo>
                  <a:cubicBezTo>
                    <a:pt x="279" y="351"/>
                    <a:pt x="279" y="351"/>
                    <a:pt x="279" y="351"/>
                  </a:cubicBezTo>
                  <a:cubicBezTo>
                    <a:pt x="279" y="351"/>
                    <a:pt x="279" y="351"/>
                    <a:pt x="279" y="351"/>
                  </a:cubicBezTo>
                  <a:cubicBezTo>
                    <a:pt x="279" y="351"/>
                    <a:pt x="279" y="351"/>
                    <a:pt x="279" y="351"/>
                  </a:cubicBezTo>
                  <a:cubicBezTo>
                    <a:pt x="279" y="351"/>
                    <a:pt x="279" y="351"/>
                    <a:pt x="279" y="351"/>
                  </a:cubicBezTo>
                  <a:cubicBezTo>
                    <a:pt x="280" y="352"/>
                    <a:pt x="280" y="352"/>
                    <a:pt x="280" y="352"/>
                  </a:cubicBezTo>
                  <a:cubicBezTo>
                    <a:pt x="280" y="352"/>
                    <a:pt x="280" y="352"/>
                    <a:pt x="280" y="352"/>
                  </a:cubicBezTo>
                  <a:cubicBezTo>
                    <a:pt x="280" y="352"/>
                    <a:pt x="280" y="352"/>
                    <a:pt x="280" y="352"/>
                  </a:cubicBezTo>
                  <a:cubicBezTo>
                    <a:pt x="280" y="352"/>
                    <a:pt x="280" y="352"/>
                    <a:pt x="280" y="352"/>
                  </a:cubicBezTo>
                  <a:cubicBezTo>
                    <a:pt x="281" y="352"/>
                    <a:pt x="281" y="352"/>
                    <a:pt x="281" y="352"/>
                  </a:cubicBezTo>
                  <a:cubicBezTo>
                    <a:pt x="281" y="352"/>
                    <a:pt x="281" y="352"/>
                    <a:pt x="281" y="352"/>
                  </a:cubicBezTo>
                  <a:cubicBezTo>
                    <a:pt x="281" y="352"/>
                    <a:pt x="281" y="352"/>
                    <a:pt x="281" y="352"/>
                  </a:cubicBezTo>
                  <a:cubicBezTo>
                    <a:pt x="281" y="352"/>
                    <a:pt x="281" y="352"/>
                    <a:pt x="281" y="352"/>
                  </a:cubicBezTo>
                  <a:cubicBezTo>
                    <a:pt x="282" y="353"/>
                    <a:pt x="282" y="353"/>
                    <a:pt x="282" y="353"/>
                  </a:cubicBezTo>
                  <a:cubicBezTo>
                    <a:pt x="282" y="353"/>
                    <a:pt x="282" y="353"/>
                    <a:pt x="282" y="353"/>
                  </a:cubicBezTo>
                  <a:cubicBezTo>
                    <a:pt x="282" y="353"/>
                    <a:pt x="282" y="353"/>
                    <a:pt x="282" y="353"/>
                  </a:cubicBezTo>
                  <a:cubicBezTo>
                    <a:pt x="282" y="353"/>
                    <a:pt x="282" y="353"/>
                    <a:pt x="282" y="353"/>
                  </a:cubicBezTo>
                  <a:cubicBezTo>
                    <a:pt x="283" y="353"/>
                    <a:pt x="283" y="353"/>
                    <a:pt x="283" y="353"/>
                  </a:cubicBezTo>
                  <a:cubicBezTo>
                    <a:pt x="283" y="353"/>
                    <a:pt x="283" y="353"/>
                    <a:pt x="283" y="353"/>
                  </a:cubicBezTo>
                  <a:cubicBezTo>
                    <a:pt x="283" y="353"/>
                    <a:pt x="283" y="353"/>
                    <a:pt x="283" y="353"/>
                  </a:cubicBezTo>
                  <a:cubicBezTo>
                    <a:pt x="284" y="353"/>
                    <a:pt x="284" y="353"/>
                    <a:pt x="284" y="353"/>
                  </a:cubicBezTo>
                  <a:cubicBezTo>
                    <a:pt x="284" y="353"/>
                    <a:pt x="284" y="353"/>
                    <a:pt x="284" y="353"/>
                  </a:cubicBezTo>
                  <a:cubicBezTo>
                    <a:pt x="284" y="353"/>
                    <a:pt x="284" y="353"/>
                    <a:pt x="284" y="353"/>
                  </a:cubicBezTo>
                  <a:cubicBezTo>
                    <a:pt x="285" y="353"/>
                    <a:pt x="285" y="353"/>
                    <a:pt x="285" y="353"/>
                  </a:cubicBezTo>
                  <a:cubicBezTo>
                    <a:pt x="285" y="353"/>
                    <a:pt x="285" y="353"/>
                    <a:pt x="285" y="353"/>
                  </a:cubicBezTo>
                  <a:cubicBezTo>
                    <a:pt x="286" y="354"/>
                    <a:pt x="286" y="354"/>
                    <a:pt x="286" y="354"/>
                  </a:cubicBezTo>
                  <a:cubicBezTo>
                    <a:pt x="286" y="354"/>
                    <a:pt x="286" y="354"/>
                    <a:pt x="286" y="354"/>
                  </a:cubicBezTo>
                  <a:cubicBezTo>
                    <a:pt x="286" y="354"/>
                    <a:pt x="286" y="354"/>
                    <a:pt x="286" y="354"/>
                  </a:cubicBezTo>
                  <a:cubicBezTo>
                    <a:pt x="287" y="354"/>
                    <a:pt x="287" y="354"/>
                    <a:pt x="287" y="354"/>
                  </a:cubicBezTo>
                  <a:cubicBezTo>
                    <a:pt x="287" y="354"/>
                    <a:pt x="287" y="354"/>
                    <a:pt x="287" y="354"/>
                  </a:cubicBezTo>
                  <a:cubicBezTo>
                    <a:pt x="287" y="354"/>
                    <a:pt x="287" y="354"/>
                    <a:pt x="287" y="354"/>
                  </a:cubicBezTo>
                  <a:cubicBezTo>
                    <a:pt x="288" y="354"/>
                    <a:pt x="288" y="354"/>
                    <a:pt x="288" y="354"/>
                  </a:cubicBezTo>
                  <a:cubicBezTo>
                    <a:pt x="288" y="354"/>
                    <a:pt x="288" y="354"/>
                    <a:pt x="288" y="354"/>
                  </a:cubicBezTo>
                  <a:cubicBezTo>
                    <a:pt x="289" y="354"/>
                    <a:pt x="289" y="354"/>
                    <a:pt x="289" y="354"/>
                  </a:cubicBezTo>
                  <a:cubicBezTo>
                    <a:pt x="289" y="354"/>
                    <a:pt x="289" y="354"/>
                    <a:pt x="289" y="354"/>
                  </a:cubicBezTo>
                  <a:cubicBezTo>
                    <a:pt x="289" y="354"/>
                    <a:pt x="289" y="354"/>
                    <a:pt x="289" y="354"/>
                  </a:cubicBezTo>
                  <a:cubicBezTo>
                    <a:pt x="289" y="354"/>
                    <a:pt x="289" y="354"/>
                    <a:pt x="289" y="354"/>
                  </a:cubicBezTo>
                  <a:cubicBezTo>
                    <a:pt x="290" y="354"/>
                    <a:pt x="290" y="354"/>
                    <a:pt x="290" y="354"/>
                  </a:cubicBezTo>
                  <a:cubicBezTo>
                    <a:pt x="290" y="354"/>
                    <a:pt x="290" y="354"/>
                    <a:pt x="290" y="354"/>
                  </a:cubicBezTo>
                  <a:cubicBezTo>
                    <a:pt x="290" y="354"/>
                    <a:pt x="290" y="354"/>
                    <a:pt x="290" y="354"/>
                  </a:cubicBezTo>
                  <a:cubicBezTo>
                    <a:pt x="290" y="354"/>
                    <a:pt x="290" y="354"/>
                    <a:pt x="290" y="354"/>
                  </a:cubicBezTo>
                  <a:cubicBezTo>
                    <a:pt x="291" y="354"/>
                    <a:pt x="291" y="354"/>
                    <a:pt x="291" y="354"/>
                  </a:cubicBezTo>
                  <a:cubicBezTo>
                    <a:pt x="291" y="353"/>
                    <a:pt x="291" y="353"/>
                    <a:pt x="291" y="353"/>
                  </a:cubicBezTo>
                  <a:cubicBezTo>
                    <a:pt x="292" y="353"/>
                    <a:pt x="292" y="353"/>
                    <a:pt x="292" y="353"/>
                  </a:cubicBezTo>
                  <a:cubicBezTo>
                    <a:pt x="292" y="353"/>
                    <a:pt x="292" y="353"/>
                    <a:pt x="292" y="353"/>
                  </a:cubicBezTo>
                  <a:cubicBezTo>
                    <a:pt x="292" y="353"/>
                    <a:pt x="292" y="353"/>
                    <a:pt x="292" y="353"/>
                  </a:cubicBezTo>
                  <a:cubicBezTo>
                    <a:pt x="292" y="353"/>
                    <a:pt x="292" y="353"/>
                    <a:pt x="292" y="353"/>
                  </a:cubicBezTo>
                  <a:cubicBezTo>
                    <a:pt x="293" y="353"/>
                    <a:pt x="293" y="353"/>
                    <a:pt x="293" y="353"/>
                  </a:cubicBezTo>
                  <a:cubicBezTo>
                    <a:pt x="293" y="353"/>
                    <a:pt x="293" y="353"/>
                    <a:pt x="293" y="353"/>
                  </a:cubicBezTo>
                  <a:cubicBezTo>
                    <a:pt x="294" y="353"/>
                    <a:pt x="294" y="353"/>
                    <a:pt x="294" y="353"/>
                  </a:cubicBezTo>
                  <a:cubicBezTo>
                    <a:pt x="294" y="353"/>
                    <a:pt x="294" y="353"/>
                    <a:pt x="294" y="353"/>
                  </a:cubicBezTo>
                  <a:cubicBezTo>
                    <a:pt x="294" y="353"/>
                    <a:pt x="294" y="353"/>
                    <a:pt x="294" y="353"/>
                  </a:cubicBezTo>
                  <a:cubicBezTo>
                    <a:pt x="294" y="353"/>
                    <a:pt x="294" y="353"/>
                    <a:pt x="294" y="353"/>
                  </a:cubicBezTo>
                  <a:cubicBezTo>
                    <a:pt x="295" y="353"/>
                    <a:pt x="295" y="353"/>
                    <a:pt x="295" y="353"/>
                  </a:cubicBezTo>
                  <a:cubicBezTo>
                    <a:pt x="295" y="352"/>
                    <a:pt x="295" y="352"/>
                    <a:pt x="295" y="352"/>
                  </a:cubicBezTo>
                  <a:cubicBezTo>
                    <a:pt x="295" y="352"/>
                    <a:pt x="295" y="352"/>
                    <a:pt x="295" y="352"/>
                  </a:cubicBezTo>
                  <a:cubicBezTo>
                    <a:pt x="295" y="352"/>
                    <a:pt x="295" y="352"/>
                    <a:pt x="295" y="352"/>
                  </a:cubicBezTo>
                  <a:cubicBezTo>
                    <a:pt x="296" y="352"/>
                    <a:pt x="296" y="352"/>
                    <a:pt x="296" y="352"/>
                  </a:cubicBezTo>
                  <a:cubicBezTo>
                    <a:pt x="296" y="352"/>
                    <a:pt x="296" y="352"/>
                    <a:pt x="296" y="352"/>
                  </a:cubicBezTo>
                  <a:cubicBezTo>
                    <a:pt x="297" y="352"/>
                    <a:pt x="297" y="352"/>
                    <a:pt x="297" y="352"/>
                  </a:cubicBezTo>
                  <a:cubicBezTo>
                    <a:pt x="297" y="352"/>
                    <a:pt x="297" y="352"/>
                    <a:pt x="297" y="352"/>
                  </a:cubicBezTo>
                  <a:cubicBezTo>
                    <a:pt x="297" y="351"/>
                    <a:pt x="297" y="351"/>
                    <a:pt x="297" y="351"/>
                  </a:cubicBezTo>
                  <a:cubicBezTo>
                    <a:pt x="297" y="351"/>
                    <a:pt x="297" y="351"/>
                    <a:pt x="297" y="351"/>
                  </a:cubicBezTo>
                  <a:cubicBezTo>
                    <a:pt x="298" y="351"/>
                    <a:pt x="298" y="351"/>
                    <a:pt x="298" y="351"/>
                  </a:cubicBezTo>
                  <a:cubicBezTo>
                    <a:pt x="298" y="351"/>
                    <a:pt x="298" y="351"/>
                    <a:pt x="298" y="351"/>
                  </a:cubicBezTo>
                  <a:cubicBezTo>
                    <a:pt x="298" y="350"/>
                    <a:pt x="298" y="350"/>
                    <a:pt x="298" y="350"/>
                  </a:cubicBezTo>
                  <a:cubicBezTo>
                    <a:pt x="298" y="350"/>
                    <a:pt x="298" y="350"/>
                    <a:pt x="298" y="350"/>
                  </a:cubicBezTo>
                  <a:cubicBezTo>
                    <a:pt x="299" y="350"/>
                    <a:pt x="299" y="350"/>
                    <a:pt x="299" y="350"/>
                  </a:cubicBezTo>
                  <a:cubicBezTo>
                    <a:pt x="299" y="349"/>
                    <a:pt x="299" y="349"/>
                    <a:pt x="299" y="349"/>
                  </a:cubicBezTo>
                  <a:cubicBezTo>
                    <a:pt x="300" y="349"/>
                    <a:pt x="300" y="349"/>
                    <a:pt x="300" y="349"/>
                  </a:cubicBezTo>
                  <a:cubicBezTo>
                    <a:pt x="300" y="349"/>
                    <a:pt x="300" y="349"/>
                    <a:pt x="300" y="349"/>
                  </a:cubicBezTo>
                  <a:cubicBezTo>
                    <a:pt x="300" y="349"/>
                    <a:pt x="300" y="349"/>
                    <a:pt x="300" y="349"/>
                  </a:cubicBezTo>
                  <a:cubicBezTo>
                    <a:pt x="300" y="349"/>
                    <a:pt x="300" y="349"/>
                    <a:pt x="300" y="349"/>
                  </a:cubicBezTo>
                  <a:cubicBezTo>
                    <a:pt x="300" y="349"/>
                    <a:pt x="300" y="349"/>
                    <a:pt x="300" y="349"/>
                  </a:cubicBezTo>
                  <a:cubicBezTo>
                    <a:pt x="304" y="345"/>
                    <a:pt x="308" y="342"/>
                    <a:pt x="313" y="340"/>
                  </a:cubicBezTo>
                  <a:cubicBezTo>
                    <a:pt x="316" y="339"/>
                    <a:pt x="318" y="338"/>
                    <a:pt x="321" y="338"/>
                  </a:cubicBezTo>
                  <a:cubicBezTo>
                    <a:pt x="323" y="337"/>
                    <a:pt x="326" y="337"/>
                    <a:pt x="329" y="337"/>
                  </a:cubicBezTo>
                  <a:cubicBezTo>
                    <a:pt x="332" y="337"/>
                    <a:pt x="335" y="337"/>
                    <a:pt x="337" y="338"/>
                  </a:cubicBezTo>
                  <a:cubicBezTo>
                    <a:pt x="340" y="338"/>
                    <a:pt x="343" y="339"/>
                    <a:pt x="346" y="340"/>
                  </a:cubicBezTo>
                  <a:cubicBezTo>
                    <a:pt x="348" y="341"/>
                    <a:pt x="350" y="343"/>
                    <a:pt x="352" y="344"/>
                  </a:cubicBezTo>
                  <a:cubicBezTo>
                    <a:pt x="354" y="345"/>
                    <a:pt x="356" y="347"/>
                    <a:pt x="358" y="348"/>
                  </a:cubicBezTo>
                  <a:cubicBezTo>
                    <a:pt x="358" y="348"/>
                    <a:pt x="358" y="348"/>
                    <a:pt x="358" y="348"/>
                  </a:cubicBezTo>
                  <a:cubicBezTo>
                    <a:pt x="359" y="349"/>
                    <a:pt x="359" y="349"/>
                    <a:pt x="359" y="349"/>
                  </a:cubicBezTo>
                  <a:cubicBezTo>
                    <a:pt x="365" y="355"/>
                    <a:pt x="375" y="355"/>
                    <a:pt x="381" y="349"/>
                  </a:cubicBezTo>
                  <a:cubicBezTo>
                    <a:pt x="389" y="341"/>
                    <a:pt x="400" y="337"/>
                    <a:pt x="411" y="337"/>
                  </a:cubicBezTo>
                  <a:cubicBezTo>
                    <a:pt x="414" y="337"/>
                    <a:pt x="417" y="337"/>
                    <a:pt x="420" y="338"/>
                  </a:cubicBezTo>
                  <a:cubicBezTo>
                    <a:pt x="422" y="338"/>
                    <a:pt x="425" y="339"/>
                    <a:pt x="427" y="340"/>
                  </a:cubicBezTo>
                  <a:cubicBezTo>
                    <a:pt x="432" y="342"/>
                    <a:pt x="437" y="345"/>
                    <a:pt x="441" y="349"/>
                  </a:cubicBezTo>
                  <a:cubicBezTo>
                    <a:pt x="447" y="355"/>
                    <a:pt x="457" y="355"/>
                    <a:pt x="463" y="349"/>
                  </a:cubicBezTo>
                  <a:cubicBezTo>
                    <a:pt x="470" y="343"/>
                    <a:pt x="470" y="333"/>
                    <a:pt x="463" y="326"/>
                  </a:cubicBezTo>
                  <a:close/>
                  <a:moveTo>
                    <a:pt x="161" y="138"/>
                  </a:moveTo>
                  <a:cubicBezTo>
                    <a:pt x="161" y="138"/>
                    <a:pt x="161" y="138"/>
                    <a:pt x="161" y="138"/>
                  </a:cubicBezTo>
                  <a:cubicBezTo>
                    <a:pt x="119" y="97"/>
                    <a:pt x="119" y="97"/>
                    <a:pt x="119" y="97"/>
                  </a:cubicBezTo>
                  <a:cubicBezTo>
                    <a:pt x="113" y="91"/>
                    <a:pt x="103" y="91"/>
                    <a:pt x="97" y="97"/>
                  </a:cubicBezTo>
                  <a:cubicBezTo>
                    <a:pt x="90" y="103"/>
                    <a:pt x="90" y="113"/>
                    <a:pt x="97" y="120"/>
                  </a:cubicBezTo>
                  <a:cubicBezTo>
                    <a:pt x="138" y="161"/>
                    <a:pt x="138" y="161"/>
                    <a:pt x="138" y="161"/>
                  </a:cubicBezTo>
                  <a:cubicBezTo>
                    <a:pt x="145" y="168"/>
                    <a:pt x="155" y="168"/>
                    <a:pt x="161" y="161"/>
                  </a:cubicBezTo>
                  <a:cubicBezTo>
                    <a:pt x="167" y="155"/>
                    <a:pt x="167" y="145"/>
                    <a:pt x="161" y="138"/>
                  </a:cubicBezTo>
                  <a:close/>
                  <a:moveTo>
                    <a:pt x="583" y="345"/>
                  </a:moveTo>
                  <a:cubicBezTo>
                    <a:pt x="583" y="345"/>
                    <a:pt x="583" y="345"/>
                    <a:pt x="583" y="345"/>
                  </a:cubicBezTo>
                  <a:cubicBezTo>
                    <a:pt x="574" y="345"/>
                    <a:pt x="567" y="338"/>
                    <a:pt x="567" y="329"/>
                  </a:cubicBezTo>
                  <a:cubicBezTo>
                    <a:pt x="567" y="320"/>
                    <a:pt x="574" y="313"/>
                    <a:pt x="583" y="313"/>
                  </a:cubicBezTo>
                  <a:cubicBezTo>
                    <a:pt x="642" y="313"/>
                    <a:pt x="642" y="313"/>
                    <a:pt x="642" y="313"/>
                  </a:cubicBezTo>
                  <a:cubicBezTo>
                    <a:pt x="651" y="313"/>
                    <a:pt x="658" y="320"/>
                    <a:pt x="658" y="329"/>
                  </a:cubicBezTo>
                  <a:cubicBezTo>
                    <a:pt x="658" y="338"/>
                    <a:pt x="651" y="345"/>
                    <a:pt x="642" y="345"/>
                  </a:cubicBezTo>
                  <a:cubicBezTo>
                    <a:pt x="583" y="345"/>
                    <a:pt x="583" y="345"/>
                    <a:pt x="583" y="345"/>
                  </a:cubicBezTo>
                  <a:close/>
                  <a:moveTo>
                    <a:pt x="520" y="161"/>
                  </a:moveTo>
                  <a:cubicBezTo>
                    <a:pt x="520" y="161"/>
                    <a:pt x="520" y="161"/>
                    <a:pt x="520" y="161"/>
                  </a:cubicBezTo>
                  <a:cubicBezTo>
                    <a:pt x="562" y="120"/>
                    <a:pt x="562" y="120"/>
                    <a:pt x="562" y="120"/>
                  </a:cubicBezTo>
                  <a:cubicBezTo>
                    <a:pt x="568" y="113"/>
                    <a:pt x="568" y="103"/>
                    <a:pt x="562" y="97"/>
                  </a:cubicBezTo>
                  <a:cubicBezTo>
                    <a:pt x="555" y="91"/>
                    <a:pt x="545" y="91"/>
                    <a:pt x="539" y="97"/>
                  </a:cubicBezTo>
                  <a:cubicBezTo>
                    <a:pt x="497" y="138"/>
                    <a:pt x="497" y="138"/>
                    <a:pt x="497" y="138"/>
                  </a:cubicBezTo>
                  <a:cubicBezTo>
                    <a:pt x="491" y="145"/>
                    <a:pt x="491" y="155"/>
                    <a:pt x="497" y="161"/>
                  </a:cubicBezTo>
                  <a:cubicBezTo>
                    <a:pt x="503" y="168"/>
                    <a:pt x="514" y="168"/>
                    <a:pt x="520" y="161"/>
                  </a:cubicBezTo>
                  <a:close/>
                  <a:moveTo>
                    <a:pt x="345" y="75"/>
                  </a:moveTo>
                  <a:cubicBezTo>
                    <a:pt x="345" y="75"/>
                    <a:pt x="345" y="75"/>
                    <a:pt x="345" y="75"/>
                  </a:cubicBezTo>
                  <a:cubicBezTo>
                    <a:pt x="345" y="84"/>
                    <a:pt x="338" y="91"/>
                    <a:pt x="329" y="91"/>
                  </a:cubicBezTo>
                  <a:cubicBezTo>
                    <a:pt x="320" y="91"/>
                    <a:pt x="313" y="84"/>
                    <a:pt x="313" y="75"/>
                  </a:cubicBezTo>
                  <a:cubicBezTo>
                    <a:pt x="313" y="17"/>
                    <a:pt x="313" y="17"/>
                    <a:pt x="313" y="17"/>
                  </a:cubicBezTo>
                  <a:cubicBezTo>
                    <a:pt x="313" y="8"/>
                    <a:pt x="320" y="0"/>
                    <a:pt x="329" y="0"/>
                  </a:cubicBezTo>
                  <a:cubicBezTo>
                    <a:pt x="338" y="0"/>
                    <a:pt x="345" y="8"/>
                    <a:pt x="345" y="17"/>
                  </a:cubicBezTo>
                  <a:cubicBezTo>
                    <a:pt x="345" y="75"/>
                    <a:pt x="345" y="75"/>
                    <a:pt x="345" y="7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15" name="组合 14"/>
          <p:cNvGrpSpPr/>
          <p:nvPr/>
        </p:nvGrpSpPr>
        <p:grpSpPr>
          <a:xfrm>
            <a:off x="1325318" y="4267757"/>
            <a:ext cx="1320800" cy="1096487"/>
            <a:chOff x="1325318" y="1418573"/>
            <a:chExt cx="1320800" cy="1096487"/>
          </a:xfrm>
        </p:grpSpPr>
        <p:sp>
          <p:nvSpPr>
            <p:cNvPr id="16" name="文本框 15"/>
            <p:cNvSpPr txBox="1"/>
            <p:nvPr/>
          </p:nvSpPr>
          <p:spPr>
            <a:xfrm>
              <a:off x="1325318" y="2176506"/>
              <a:ext cx="1320800" cy="338554"/>
            </a:xfrm>
            <a:prstGeom prst="rect">
              <a:avLst/>
            </a:prstGeom>
            <a:noFill/>
          </p:spPr>
          <p:txBody>
            <a:bodyPr wrap="square" rtlCol="0">
              <a:spAutoFit/>
            </a:bodyPr>
            <a:lstStyle/>
            <a:p>
              <a:pPr algn="ctr"/>
              <a:r>
                <a:rPr lang="en-US" altLang="zh-CN" sz="1600" dirty="0" smtClean="0">
                  <a:solidFill>
                    <a:schemeClr val="bg1"/>
                  </a:solidFill>
                  <a:latin typeface="Futura Book" pitchFamily="50" charset="0"/>
                  <a:ea typeface="思源宋体 Heavy" panose="02020900000000000000" pitchFamily="18" charset="-122"/>
                </a:rPr>
                <a:t>Add title</a:t>
              </a:r>
              <a:endParaRPr lang="zh-CN" altLang="en-US" sz="1600" dirty="0">
                <a:solidFill>
                  <a:schemeClr val="bg1"/>
                </a:solidFill>
                <a:latin typeface="Futura Book" pitchFamily="50" charset="0"/>
                <a:ea typeface="思源宋体 Heavy" panose="02020900000000000000" pitchFamily="18" charset="-122"/>
              </a:endParaRPr>
            </a:p>
          </p:txBody>
        </p:sp>
        <p:sp>
          <p:nvSpPr>
            <p:cNvPr id="17" name="1"/>
            <p:cNvSpPr>
              <a:spLocks noEditPoints="1"/>
            </p:cNvSpPr>
            <p:nvPr/>
          </p:nvSpPr>
          <p:spPr bwMode="auto">
            <a:xfrm>
              <a:off x="1688052" y="1418573"/>
              <a:ext cx="595332" cy="612508"/>
            </a:xfrm>
            <a:custGeom>
              <a:avLst/>
              <a:gdLst>
                <a:gd name="T0" fmla="*/ 17 w 658"/>
                <a:gd name="T1" fmla="*/ 345 h 677"/>
                <a:gd name="T2" fmla="*/ 329 w 658"/>
                <a:gd name="T3" fmla="*/ 109 h 677"/>
                <a:gd name="T4" fmla="*/ 109 w 658"/>
                <a:gd name="T5" fmla="*/ 329 h 677"/>
                <a:gd name="T6" fmla="*/ 163 w 658"/>
                <a:gd name="T7" fmla="*/ 329 h 677"/>
                <a:gd name="T8" fmla="*/ 242 w 658"/>
                <a:gd name="T9" fmla="*/ 590 h 677"/>
                <a:gd name="T10" fmla="*/ 416 w 658"/>
                <a:gd name="T11" fmla="*/ 558 h 677"/>
                <a:gd name="T12" fmla="*/ 290 w 658"/>
                <a:gd name="T13" fmla="*/ 677 h 677"/>
                <a:gd name="T14" fmla="*/ 369 w 658"/>
                <a:gd name="T15" fmla="*/ 645 h 677"/>
                <a:gd name="T16" fmla="*/ 242 w 658"/>
                <a:gd name="T17" fmla="*/ 634 h 677"/>
                <a:gd name="T18" fmla="*/ 416 w 658"/>
                <a:gd name="T19" fmla="*/ 601 h 677"/>
                <a:gd name="T20" fmla="*/ 463 w 658"/>
                <a:gd name="T21" fmla="*/ 326 h 677"/>
                <a:gd name="T22" fmla="*/ 411 w 658"/>
                <a:gd name="T23" fmla="*/ 305 h 677"/>
                <a:gd name="T24" fmla="*/ 329 w 658"/>
                <a:gd name="T25" fmla="*/ 305 h 677"/>
                <a:gd name="T26" fmla="*/ 276 w 658"/>
                <a:gd name="T27" fmla="*/ 311 h 677"/>
                <a:gd name="T28" fmla="*/ 195 w 658"/>
                <a:gd name="T29" fmla="*/ 326 h 677"/>
                <a:gd name="T30" fmla="*/ 256 w 658"/>
                <a:gd name="T31" fmla="*/ 338 h 677"/>
                <a:gd name="T32" fmla="*/ 276 w 658"/>
                <a:gd name="T33" fmla="*/ 349 h 677"/>
                <a:gd name="T34" fmla="*/ 277 w 658"/>
                <a:gd name="T35" fmla="*/ 349 h 677"/>
                <a:gd name="T36" fmla="*/ 278 w 658"/>
                <a:gd name="T37" fmla="*/ 350 h 677"/>
                <a:gd name="T38" fmla="*/ 279 w 658"/>
                <a:gd name="T39" fmla="*/ 351 h 677"/>
                <a:gd name="T40" fmla="*/ 280 w 658"/>
                <a:gd name="T41" fmla="*/ 352 h 677"/>
                <a:gd name="T42" fmla="*/ 281 w 658"/>
                <a:gd name="T43" fmla="*/ 352 h 677"/>
                <a:gd name="T44" fmla="*/ 282 w 658"/>
                <a:gd name="T45" fmla="*/ 353 h 677"/>
                <a:gd name="T46" fmla="*/ 283 w 658"/>
                <a:gd name="T47" fmla="*/ 353 h 677"/>
                <a:gd name="T48" fmla="*/ 285 w 658"/>
                <a:gd name="T49" fmla="*/ 353 h 677"/>
                <a:gd name="T50" fmla="*/ 286 w 658"/>
                <a:gd name="T51" fmla="*/ 354 h 677"/>
                <a:gd name="T52" fmla="*/ 288 w 658"/>
                <a:gd name="T53" fmla="*/ 354 h 677"/>
                <a:gd name="T54" fmla="*/ 289 w 658"/>
                <a:gd name="T55" fmla="*/ 354 h 677"/>
                <a:gd name="T56" fmla="*/ 290 w 658"/>
                <a:gd name="T57" fmla="*/ 354 h 677"/>
                <a:gd name="T58" fmla="*/ 292 w 658"/>
                <a:gd name="T59" fmla="*/ 353 h 677"/>
                <a:gd name="T60" fmla="*/ 293 w 658"/>
                <a:gd name="T61" fmla="*/ 353 h 677"/>
                <a:gd name="T62" fmla="*/ 294 w 658"/>
                <a:gd name="T63" fmla="*/ 353 h 677"/>
                <a:gd name="T64" fmla="*/ 295 w 658"/>
                <a:gd name="T65" fmla="*/ 352 h 677"/>
                <a:gd name="T66" fmla="*/ 297 w 658"/>
                <a:gd name="T67" fmla="*/ 352 h 677"/>
                <a:gd name="T68" fmla="*/ 298 w 658"/>
                <a:gd name="T69" fmla="*/ 351 h 677"/>
                <a:gd name="T70" fmla="*/ 299 w 658"/>
                <a:gd name="T71" fmla="*/ 350 h 677"/>
                <a:gd name="T72" fmla="*/ 300 w 658"/>
                <a:gd name="T73" fmla="*/ 349 h 677"/>
                <a:gd name="T74" fmla="*/ 321 w 658"/>
                <a:gd name="T75" fmla="*/ 338 h 677"/>
                <a:gd name="T76" fmla="*/ 352 w 658"/>
                <a:gd name="T77" fmla="*/ 344 h 677"/>
                <a:gd name="T78" fmla="*/ 381 w 658"/>
                <a:gd name="T79" fmla="*/ 349 h 677"/>
                <a:gd name="T80" fmla="*/ 441 w 658"/>
                <a:gd name="T81" fmla="*/ 349 h 677"/>
                <a:gd name="T82" fmla="*/ 161 w 658"/>
                <a:gd name="T83" fmla="*/ 138 h 677"/>
                <a:gd name="T84" fmla="*/ 138 w 658"/>
                <a:gd name="T85" fmla="*/ 161 h 677"/>
                <a:gd name="T86" fmla="*/ 583 w 658"/>
                <a:gd name="T87" fmla="*/ 345 h 677"/>
                <a:gd name="T88" fmla="*/ 658 w 658"/>
                <a:gd name="T89" fmla="*/ 329 h 677"/>
                <a:gd name="T90" fmla="*/ 520 w 658"/>
                <a:gd name="T91" fmla="*/ 161 h 677"/>
                <a:gd name="T92" fmla="*/ 497 w 658"/>
                <a:gd name="T93" fmla="*/ 138 h 677"/>
                <a:gd name="T94" fmla="*/ 345 w 658"/>
                <a:gd name="T95" fmla="*/ 75 h 677"/>
                <a:gd name="T96" fmla="*/ 329 w 658"/>
                <a:gd name="T97" fmla="*/ 0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58" h="677">
                  <a:moveTo>
                    <a:pt x="75" y="313"/>
                  </a:moveTo>
                  <a:cubicBezTo>
                    <a:pt x="84" y="313"/>
                    <a:pt x="91" y="320"/>
                    <a:pt x="91" y="329"/>
                  </a:cubicBezTo>
                  <a:cubicBezTo>
                    <a:pt x="91" y="338"/>
                    <a:pt x="84" y="345"/>
                    <a:pt x="75" y="345"/>
                  </a:cubicBezTo>
                  <a:cubicBezTo>
                    <a:pt x="17" y="345"/>
                    <a:pt x="17" y="345"/>
                    <a:pt x="17" y="345"/>
                  </a:cubicBezTo>
                  <a:cubicBezTo>
                    <a:pt x="7" y="345"/>
                    <a:pt x="0" y="338"/>
                    <a:pt x="0" y="329"/>
                  </a:cubicBezTo>
                  <a:cubicBezTo>
                    <a:pt x="0" y="320"/>
                    <a:pt x="7" y="313"/>
                    <a:pt x="17" y="313"/>
                  </a:cubicBezTo>
                  <a:cubicBezTo>
                    <a:pt x="75" y="313"/>
                    <a:pt x="75" y="313"/>
                    <a:pt x="75" y="313"/>
                  </a:cubicBezTo>
                  <a:close/>
                  <a:moveTo>
                    <a:pt x="329" y="109"/>
                  </a:moveTo>
                  <a:cubicBezTo>
                    <a:pt x="329" y="109"/>
                    <a:pt x="329" y="109"/>
                    <a:pt x="329" y="109"/>
                  </a:cubicBezTo>
                  <a:cubicBezTo>
                    <a:pt x="451" y="109"/>
                    <a:pt x="549" y="208"/>
                    <a:pt x="549" y="329"/>
                  </a:cubicBezTo>
                  <a:cubicBezTo>
                    <a:pt x="549" y="450"/>
                    <a:pt x="451" y="549"/>
                    <a:pt x="329" y="549"/>
                  </a:cubicBezTo>
                  <a:cubicBezTo>
                    <a:pt x="208" y="549"/>
                    <a:pt x="109" y="450"/>
                    <a:pt x="109" y="329"/>
                  </a:cubicBezTo>
                  <a:cubicBezTo>
                    <a:pt x="109" y="208"/>
                    <a:pt x="208" y="109"/>
                    <a:pt x="329" y="109"/>
                  </a:cubicBezTo>
                  <a:close/>
                  <a:moveTo>
                    <a:pt x="329" y="163"/>
                  </a:moveTo>
                  <a:cubicBezTo>
                    <a:pt x="329" y="163"/>
                    <a:pt x="329" y="163"/>
                    <a:pt x="329" y="163"/>
                  </a:cubicBezTo>
                  <a:cubicBezTo>
                    <a:pt x="238" y="163"/>
                    <a:pt x="163" y="238"/>
                    <a:pt x="163" y="329"/>
                  </a:cubicBezTo>
                  <a:cubicBezTo>
                    <a:pt x="163" y="421"/>
                    <a:pt x="238" y="496"/>
                    <a:pt x="329" y="496"/>
                  </a:cubicBezTo>
                  <a:cubicBezTo>
                    <a:pt x="420" y="496"/>
                    <a:pt x="495" y="421"/>
                    <a:pt x="495" y="329"/>
                  </a:cubicBezTo>
                  <a:cubicBezTo>
                    <a:pt x="495" y="238"/>
                    <a:pt x="421" y="163"/>
                    <a:pt x="329" y="163"/>
                  </a:cubicBezTo>
                  <a:close/>
                  <a:moveTo>
                    <a:pt x="242" y="590"/>
                  </a:moveTo>
                  <a:cubicBezTo>
                    <a:pt x="242" y="590"/>
                    <a:pt x="242" y="590"/>
                    <a:pt x="242" y="590"/>
                  </a:cubicBezTo>
                  <a:cubicBezTo>
                    <a:pt x="233" y="590"/>
                    <a:pt x="226" y="583"/>
                    <a:pt x="226" y="574"/>
                  </a:cubicBezTo>
                  <a:cubicBezTo>
                    <a:pt x="226" y="565"/>
                    <a:pt x="233" y="558"/>
                    <a:pt x="242" y="558"/>
                  </a:cubicBezTo>
                  <a:cubicBezTo>
                    <a:pt x="416" y="558"/>
                    <a:pt x="416" y="558"/>
                    <a:pt x="416" y="558"/>
                  </a:cubicBezTo>
                  <a:cubicBezTo>
                    <a:pt x="425" y="558"/>
                    <a:pt x="433" y="565"/>
                    <a:pt x="433" y="574"/>
                  </a:cubicBezTo>
                  <a:cubicBezTo>
                    <a:pt x="433" y="583"/>
                    <a:pt x="425" y="590"/>
                    <a:pt x="416" y="590"/>
                  </a:cubicBezTo>
                  <a:cubicBezTo>
                    <a:pt x="242" y="590"/>
                    <a:pt x="242" y="590"/>
                    <a:pt x="242" y="590"/>
                  </a:cubicBezTo>
                  <a:close/>
                  <a:moveTo>
                    <a:pt x="290" y="677"/>
                  </a:moveTo>
                  <a:cubicBezTo>
                    <a:pt x="290" y="677"/>
                    <a:pt x="290" y="677"/>
                    <a:pt x="290" y="677"/>
                  </a:cubicBezTo>
                  <a:cubicBezTo>
                    <a:pt x="281" y="677"/>
                    <a:pt x="273" y="670"/>
                    <a:pt x="273" y="661"/>
                  </a:cubicBezTo>
                  <a:cubicBezTo>
                    <a:pt x="273" y="652"/>
                    <a:pt x="281" y="645"/>
                    <a:pt x="290" y="645"/>
                  </a:cubicBezTo>
                  <a:cubicBezTo>
                    <a:pt x="369" y="645"/>
                    <a:pt x="369" y="645"/>
                    <a:pt x="369" y="645"/>
                  </a:cubicBezTo>
                  <a:cubicBezTo>
                    <a:pt x="378" y="645"/>
                    <a:pt x="385" y="652"/>
                    <a:pt x="385" y="661"/>
                  </a:cubicBezTo>
                  <a:cubicBezTo>
                    <a:pt x="385" y="670"/>
                    <a:pt x="378" y="677"/>
                    <a:pt x="369" y="677"/>
                  </a:cubicBezTo>
                  <a:cubicBezTo>
                    <a:pt x="290" y="677"/>
                    <a:pt x="290" y="677"/>
                    <a:pt x="290" y="677"/>
                  </a:cubicBezTo>
                  <a:close/>
                  <a:moveTo>
                    <a:pt x="242" y="634"/>
                  </a:moveTo>
                  <a:cubicBezTo>
                    <a:pt x="242" y="634"/>
                    <a:pt x="242" y="634"/>
                    <a:pt x="242" y="634"/>
                  </a:cubicBezTo>
                  <a:cubicBezTo>
                    <a:pt x="233" y="634"/>
                    <a:pt x="226" y="626"/>
                    <a:pt x="226" y="617"/>
                  </a:cubicBezTo>
                  <a:cubicBezTo>
                    <a:pt x="226" y="609"/>
                    <a:pt x="233" y="601"/>
                    <a:pt x="242" y="601"/>
                  </a:cubicBezTo>
                  <a:cubicBezTo>
                    <a:pt x="416" y="601"/>
                    <a:pt x="416" y="601"/>
                    <a:pt x="416" y="601"/>
                  </a:cubicBezTo>
                  <a:cubicBezTo>
                    <a:pt x="425" y="601"/>
                    <a:pt x="433" y="609"/>
                    <a:pt x="433" y="617"/>
                  </a:cubicBezTo>
                  <a:cubicBezTo>
                    <a:pt x="433" y="626"/>
                    <a:pt x="425" y="634"/>
                    <a:pt x="416" y="634"/>
                  </a:cubicBezTo>
                  <a:cubicBezTo>
                    <a:pt x="242" y="634"/>
                    <a:pt x="242" y="634"/>
                    <a:pt x="242" y="634"/>
                  </a:cubicBezTo>
                  <a:close/>
                  <a:moveTo>
                    <a:pt x="463" y="326"/>
                  </a:moveTo>
                  <a:cubicBezTo>
                    <a:pt x="463" y="326"/>
                    <a:pt x="463" y="326"/>
                    <a:pt x="463" y="326"/>
                  </a:cubicBezTo>
                  <a:cubicBezTo>
                    <a:pt x="457" y="320"/>
                    <a:pt x="449" y="315"/>
                    <a:pt x="440" y="311"/>
                  </a:cubicBezTo>
                  <a:cubicBezTo>
                    <a:pt x="435" y="308"/>
                    <a:pt x="431" y="307"/>
                    <a:pt x="426" y="306"/>
                  </a:cubicBezTo>
                  <a:cubicBezTo>
                    <a:pt x="421" y="305"/>
                    <a:pt x="416" y="305"/>
                    <a:pt x="411" y="305"/>
                  </a:cubicBezTo>
                  <a:cubicBezTo>
                    <a:pt x="397" y="305"/>
                    <a:pt x="382" y="309"/>
                    <a:pt x="370" y="317"/>
                  </a:cubicBezTo>
                  <a:cubicBezTo>
                    <a:pt x="366" y="315"/>
                    <a:pt x="362" y="313"/>
                    <a:pt x="358" y="311"/>
                  </a:cubicBezTo>
                  <a:cubicBezTo>
                    <a:pt x="353" y="308"/>
                    <a:pt x="349" y="307"/>
                    <a:pt x="344" y="306"/>
                  </a:cubicBezTo>
                  <a:cubicBezTo>
                    <a:pt x="339" y="305"/>
                    <a:pt x="334" y="305"/>
                    <a:pt x="329" y="305"/>
                  </a:cubicBezTo>
                  <a:cubicBezTo>
                    <a:pt x="324" y="305"/>
                    <a:pt x="319" y="305"/>
                    <a:pt x="314" y="306"/>
                  </a:cubicBezTo>
                  <a:cubicBezTo>
                    <a:pt x="310" y="307"/>
                    <a:pt x="305" y="308"/>
                    <a:pt x="300" y="311"/>
                  </a:cubicBezTo>
                  <a:cubicBezTo>
                    <a:pt x="296" y="313"/>
                    <a:pt x="292" y="315"/>
                    <a:pt x="288" y="317"/>
                  </a:cubicBezTo>
                  <a:cubicBezTo>
                    <a:pt x="284" y="315"/>
                    <a:pt x="280" y="313"/>
                    <a:pt x="276" y="311"/>
                  </a:cubicBezTo>
                  <a:cubicBezTo>
                    <a:pt x="271" y="308"/>
                    <a:pt x="267" y="307"/>
                    <a:pt x="262" y="306"/>
                  </a:cubicBezTo>
                  <a:cubicBezTo>
                    <a:pt x="257" y="305"/>
                    <a:pt x="252" y="305"/>
                    <a:pt x="247" y="305"/>
                  </a:cubicBezTo>
                  <a:cubicBezTo>
                    <a:pt x="233" y="305"/>
                    <a:pt x="218" y="309"/>
                    <a:pt x="206" y="317"/>
                  </a:cubicBezTo>
                  <a:cubicBezTo>
                    <a:pt x="202" y="320"/>
                    <a:pt x="198" y="323"/>
                    <a:pt x="195" y="326"/>
                  </a:cubicBezTo>
                  <a:cubicBezTo>
                    <a:pt x="189" y="333"/>
                    <a:pt x="189" y="343"/>
                    <a:pt x="195" y="349"/>
                  </a:cubicBezTo>
                  <a:cubicBezTo>
                    <a:pt x="201" y="355"/>
                    <a:pt x="211" y="355"/>
                    <a:pt x="218" y="349"/>
                  </a:cubicBezTo>
                  <a:cubicBezTo>
                    <a:pt x="226" y="341"/>
                    <a:pt x="236" y="337"/>
                    <a:pt x="247" y="337"/>
                  </a:cubicBezTo>
                  <a:cubicBezTo>
                    <a:pt x="250" y="337"/>
                    <a:pt x="253" y="337"/>
                    <a:pt x="256" y="338"/>
                  </a:cubicBezTo>
                  <a:cubicBezTo>
                    <a:pt x="258" y="338"/>
                    <a:pt x="261" y="339"/>
                    <a:pt x="263" y="340"/>
                  </a:cubicBezTo>
                  <a:cubicBezTo>
                    <a:pt x="268" y="342"/>
                    <a:pt x="273" y="345"/>
                    <a:pt x="276" y="349"/>
                  </a:cubicBezTo>
                  <a:cubicBezTo>
                    <a:pt x="276" y="349"/>
                    <a:pt x="276" y="349"/>
                    <a:pt x="276" y="349"/>
                  </a:cubicBezTo>
                  <a:cubicBezTo>
                    <a:pt x="276" y="349"/>
                    <a:pt x="276" y="349"/>
                    <a:pt x="276" y="349"/>
                  </a:cubicBezTo>
                  <a:cubicBezTo>
                    <a:pt x="277" y="349"/>
                    <a:pt x="277" y="349"/>
                    <a:pt x="277" y="349"/>
                  </a:cubicBezTo>
                  <a:cubicBezTo>
                    <a:pt x="277" y="349"/>
                    <a:pt x="277" y="349"/>
                    <a:pt x="277" y="349"/>
                  </a:cubicBezTo>
                  <a:cubicBezTo>
                    <a:pt x="277" y="349"/>
                    <a:pt x="277" y="349"/>
                    <a:pt x="277" y="349"/>
                  </a:cubicBezTo>
                  <a:cubicBezTo>
                    <a:pt x="277" y="349"/>
                    <a:pt x="277" y="349"/>
                    <a:pt x="277" y="349"/>
                  </a:cubicBezTo>
                  <a:cubicBezTo>
                    <a:pt x="278" y="350"/>
                    <a:pt x="278" y="350"/>
                    <a:pt x="278" y="350"/>
                  </a:cubicBezTo>
                  <a:cubicBezTo>
                    <a:pt x="278" y="350"/>
                    <a:pt x="278" y="350"/>
                    <a:pt x="278" y="350"/>
                  </a:cubicBezTo>
                  <a:cubicBezTo>
                    <a:pt x="278" y="350"/>
                    <a:pt x="278" y="350"/>
                    <a:pt x="278" y="350"/>
                  </a:cubicBezTo>
                  <a:cubicBezTo>
                    <a:pt x="278" y="350"/>
                    <a:pt x="278" y="350"/>
                    <a:pt x="278" y="350"/>
                  </a:cubicBezTo>
                  <a:cubicBezTo>
                    <a:pt x="278" y="351"/>
                    <a:pt x="278" y="351"/>
                    <a:pt x="278" y="351"/>
                  </a:cubicBezTo>
                  <a:cubicBezTo>
                    <a:pt x="279" y="351"/>
                    <a:pt x="279" y="351"/>
                    <a:pt x="279" y="351"/>
                  </a:cubicBezTo>
                  <a:cubicBezTo>
                    <a:pt x="279" y="351"/>
                    <a:pt x="279" y="351"/>
                    <a:pt x="279" y="351"/>
                  </a:cubicBezTo>
                  <a:cubicBezTo>
                    <a:pt x="279" y="351"/>
                    <a:pt x="279" y="351"/>
                    <a:pt x="279" y="351"/>
                  </a:cubicBezTo>
                  <a:cubicBezTo>
                    <a:pt x="279" y="351"/>
                    <a:pt x="279" y="351"/>
                    <a:pt x="279" y="351"/>
                  </a:cubicBezTo>
                  <a:cubicBezTo>
                    <a:pt x="280" y="352"/>
                    <a:pt x="280" y="352"/>
                    <a:pt x="280" y="352"/>
                  </a:cubicBezTo>
                  <a:cubicBezTo>
                    <a:pt x="280" y="352"/>
                    <a:pt x="280" y="352"/>
                    <a:pt x="280" y="352"/>
                  </a:cubicBezTo>
                  <a:cubicBezTo>
                    <a:pt x="280" y="352"/>
                    <a:pt x="280" y="352"/>
                    <a:pt x="280" y="352"/>
                  </a:cubicBezTo>
                  <a:cubicBezTo>
                    <a:pt x="280" y="352"/>
                    <a:pt x="280" y="352"/>
                    <a:pt x="280" y="352"/>
                  </a:cubicBezTo>
                  <a:cubicBezTo>
                    <a:pt x="281" y="352"/>
                    <a:pt x="281" y="352"/>
                    <a:pt x="281" y="352"/>
                  </a:cubicBezTo>
                  <a:cubicBezTo>
                    <a:pt x="281" y="352"/>
                    <a:pt x="281" y="352"/>
                    <a:pt x="281" y="352"/>
                  </a:cubicBezTo>
                  <a:cubicBezTo>
                    <a:pt x="281" y="352"/>
                    <a:pt x="281" y="352"/>
                    <a:pt x="281" y="352"/>
                  </a:cubicBezTo>
                  <a:cubicBezTo>
                    <a:pt x="281" y="352"/>
                    <a:pt x="281" y="352"/>
                    <a:pt x="281" y="352"/>
                  </a:cubicBezTo>
                  <a:cubicBezTo>
                    <a:pt x="282" y="353"/>
                    <a:pt x="282" y="353"/>
                    <a:pt x="282" y="353"/>
                  </a:cubicBezTo>
                  <a:cubicBezTo>
                    <a:pt x="282" y="353"/>
                    <a:pt x="282" y="353"/>
                    <a:pt x="282" y="353"/>
                  </a:cubicBezTo>
                  <a:cubicBezTo>
                    <a:pt x="282" y="353"/>
                    <a:pt x="282" y="353"/>
                    <a:pt x="282" y="353"/>
                  </a:cubicBezTo>
                  <a:cubicBezTo>
                    <a:pt x="282" y="353"/>
                    <a:pt x="282" y="353"/>
                    <a:pt x="282" y="353"/>
                  </a:cubicBezTo>
                  <a:cubicBezTo>
                    <a:pt x="283" y="353"/>
                    <a:pt x="283" y="353"/>
                    <a:pt x="283" y="353"/>
                  </a:cubicBezTo>
                  <a:cubicBezTo>
                    <a:pt x="283" y="353"/>
                    <a:pt x="283" y="353"/>
                    <a:pt x="283" y="353"/>
                  </a:cubicBezTo>
                  <a:cubicBezTo>
                    <a:pt x="283" y="353"/>
                    <a:pt x="283" y="353"/>
                    <a:pt x="283" y="353"/>
                  </a:cubicBezTo>
                  <a:cubicBezTo>
                    <a:pt x="284" y="353"/>
                    <a:pt x="284" y="353"/>
                    <a:pt x="284" y="353"/>
                  </a:cubicBezTo>
                  <a:cubicBezTo>
                    <a:pt x="284" y="353"/>
                    <a:pt x="284" y="353"/>
                    <a:pt x="284" y="353"/>
                  </a:cubicBezTo>
                  <a:cubicBezTo>
                    <a:pt x="284" y="353"/>
                    <a:pt x="284" y="353"/>
                    <a:pt x="284" y="353"/>
                  </a:cubicBezTo>
                  <a:cubicBezTo>
                    <a:pt x="285" y="353"/>
                    <a:pt x="285" y="353"/>
                    <a:pt x="285" y="353"/>
                  </a:cubicBezTo>
                  <a:cubicBezTo>
                    <a:pt x="285" y="353"/>
                    <a:pt x="285" y="353"/>
                    <a:pt x="285" y="353"/>
                  </a:cubicBezTo>
                  <a:cubicBezTo>
                    <a:pt x="286" y="354"/>
                    <a:pt x="286" y="354"/>
                    <a:pt x="286" y="354"/>
                  </a:cubicBezTo>
                  <a:cubicBezTo>
                    <a:pt x="286" y="354"/>
                    <a:pt x="286" y="354"/>
                    <a:pt x="286" y="354"/>
                  </a:cubicBezTo>
                  <a:cubicBezTo>
                    <a:pt x="286" y="354"/>
                    <a:pt x="286" y="354"/>
                    <a:pt x="286" y="354"/>
                  </a:cubicBezTo>
                  <a:cubicBezTo>
                    <a:pt x="287" y="354"/>
                    <a:pt x="287" y="354"/>
                    <a:pt x="287" y="354"/>
                  </a:cubicBezTo>
                  <a:cubicBezTo>
                    <a:pt x="287" y="354"/>
                    <a:pt x="287" y="354"/>
                    <a:pt x="287" y="354"/>
                  </a:cubicBezTo>
                  <a:cubicBezTo>
                    <a:pt x="287" y="354"/>
                    <a:pt x="287" y="354"/>
                    <a:pt x="287" y="354"/>
                  </a:cubicBezTo>
                  <a:cubicBezTo>
                    <a:pt x="288" y="354"/>
                    <a:pt x="288" y="354"/>
                    <a:pt x="288" y="354"/>
                  </a:cubicBezTo>
                  <a:cubicBezTo>
                    <a:pt x="288" y="354"/>
                    <a:pt x="288" y="354"/>
                    <a:pt x="288" y="354"/>
                  </a:cubicBezTo>
                  <a:cubicBezTo>
                    <a:pt x="289" y="354"/>
                    <a:pt x="289" y="354"/>
                    <a:pt x="289" y="354"/>
                  </a:cubicBezTo>
                  <a:cubicBezTo>
                    <a:pt x="289" y="354"/>
                    <a:pt x="289" y="354"/>
                    <a:pt x="289" y="354"/>
                  </a:cubicBezTo>
                  <a:cubicBezTo>
                    <a:pt x="289" y="354"/>
                    <a:pt x="289" y="354"/>
                    <a:pt x="289" y="354"/>
                  </a:cubicBezTo>
                  <a:cubicBezTo>
                    <a:pt x="289" y="354"/>
                    <a:pt x="289" y="354"/>
                    <a:pt x="289" y="354"/>
                  </a:cubicBezTo>
                  <a:cubicBezTo>
                    <a:pt x="290" y="354"/>
                    <a:pt x="290" y="354"/>
                    <a:pt x="290" y="354"/>
                  </a:cubicBezTo>
                  <a:cubicBezTo>
                    <a:pt x="290" y="354"/>
                    <a:pt x="290" y="354"/>
                    <a:pt x="290" y="354"/>
                  </a:cubicBezTo>
                  <a:cubicBezTo>
                    <a:pt x="290" y="354"/>
                    <a:pt x="290" y="354"/>
                    <a:pt x="290" y="354"/>
                  </a:cubicBezTo>
                  <a:cubicBezTo>
                    <a:pt x="290" y="354"/>
                    <a:pt x="290" y="354"/>
                    <a:pt x="290" y="354"/>
                  </a:cubicBezTo>
                  <a:cubicBezTo>
                    <a:pt x="291" y="354"/>
                    <a:pt x="291" y="354"/>
                    <a:pt x="291" y="354"/>
                  </a:cubicBezTo>
                  <a:cubicBezTo>
                    <a:pt x="291" y="353"/>
                    <a:pt x="291" y="353"/>
                    <a:pt x="291" y="353"/>
                  </a:cubicBezTo>
                  <a:cubicBezTo>
                    <a:pt x="292" y="353"/>
                    <a:pt x="292" y="353"/>
                    <a:pt x="292" y="353"/>
                  </a:cubicBezTo>
                  <a:cubicBezTo>
                    <a:pt x="292" y="353"/>
                    <a:pt x="292" y="353"/>
                    <a:pt x="292" y="353"/>
                  </a:cubicBezTo>
                  <a:cubicBezTo>
                    <a:pt x="292" y="353"/>
                    <a:pt x="292" y="353"/>
                    <a:pt x="292" y="353"/>
                  </a:cubicBezTo>
                  <a:cubicBezTo>
                    <a:pt x="292" y="353"/>
                    <a:pt x="292" y="353"/>
                    <a:pt x="292" y="353"/>
                  </a:cubicBezTo>
                  <a:cubicBezTo>
                    <a:pt x="293" y="353"/>
                    <a:pt x="293" y="353"/>
                    <a:pt x="293" y="353"/>
                  </a:cubicBezTo>
                  <a:cubicBezTo>
                    <a:pt x="293" y="353"/>
                    <a:pt x="293" y="353"/>
                    <a:pt x="293" y="353"/>
                  </a:cubicBezTo>
                  <a:cubicBezTo>
                    <a:pt x="294" y="353"/>
                    <a:pt x="294" y="353"/>
                    <a:pt x="294" y="353"/>
                  </a:cubicBezTo>
                  <a:cubicBezTo>
                    <a:pt x="294" y="353"/>
                    <a:pt x="294" y="353"/>
                    <a:pt x="294" y="353"/>
                  </a:cubicBezTo>
                  <a:cubicBezTo>
                    <a:pt x="294" y="353"/>
                    <a:pt x="294" y="353"/>
                    <a:pt x="294" y="353"/>
                  </a:cubicBezTo>
                  <a:cubicBezTo>
                    <a:pt x="294" y="353"/>
                    <a:pt x="294" y="353"/>
                    <a:pt x="294" y="353"/>
                  </a:cubicBezTo>
                  <a:cubicBezTo>
                    <a:pt x="295" y="353"/>
                    <a:pt x="295" y="353"/>
                    <a:pt x="295" y="353"/>
                  </a:cubicBezTo>
                  <a:cubicBezTo>
                    <a:pt x="295" y="352"/>
                    <a:pt x="295" y="352"/>
                    <a:pt x="295" y="352"/>
                  </a:cubicBezTo>
                  <a:cubicBezTo>
                    <a:pt x="295" y="352"/>
                    <a:pt x="295" y="352"/>
                    <a:pt x="295" y="352"/>
                  </a:cubicBezTo>
                  <a:cubicBezTo>
                    <a:pt x="295" y="352"/>
                    <a:pt x="295" y="352"/>
                    <a:pt x="295" y="352"/>
                  </a:cubicBezTo>
                  <a:cubicBezTo>
                    <a:pt x="296" y="352"/>
                    <a:pt x="296" y="352"/>
                    <a:pt x="296" y="352"/>
                  </a:cubicBezTo>
                  <a:cubicBezTo>
                    <a:pt x="296" y="352"/>
                    <a:pt x="296" y="352"/>
                    <a:pt x="296" y="352"/>
                  </a:cubicBezTo>
                  <a:cubicBezTo>
                    <a:pt x="297" y="352"/>
                    <a:pt x="297" y="352"/>
                    <a:pt x="297" y="352"/>
                  </a:cubicBezTo>
                  <a:cubicBezTo>
                    <a:pt x="297" y="352"/>
                    <a:pt x="297" y="352"/>
                    <a:pt x="297" y="352"/>
                  </a:cubicBezTo>
                  <a:cubicBezTo>
                    <a:pt x="297" y="351"/>
                    <a:pt x="297" y="351"/>
                    <a:pt x="297" y="351"/>
                  </a:cubicBezTo>
                  <a:cubicBezTo>
                    <a:pt x="297" y="351"/>
                    <a:pt x="297" y="351"/>
                    <a:pt x="297" y="351"/>
                  </a:cubicBezTo>
                  <a:cubicBezTo>
                    <a:pt x="298" y="351"/>
                    <a:pt x="298" y="351"/>
                    <a:pt x="298" y="351"/>
                  </a:cubicBezTo>
                  <a:cubicBezTo>
                    <a:pt x="298" y="351"/>
                    <a:pt x="298" y="351"/>
                    <a:pt x="298" y="351"/>
                  </a:cubicBezTo>
                  <a:cubicBezTo>
                    <a:pt x="298" y="350"/>
                    <a:pt x="298" y="350"/>
                    <a:pt x="298" y="350"/>
                  </a:cubicBezTo>
                  <a:cubicBezTo>
                    <a:pt x="298" y="350"/>
                    <a:pt x="298" y="350"/>
                    <a:pt x="298" y="350"/>
                  </a:cubicBezTo>
                  <a:cubicBezTo>
                    <a:pt x="299" y="350"/>
                    <a:pt x="299" y="350"/>
                    <a:pt x="299" y="350"/>
                  </a:cubicBezTo>
                  <a:cubicBezTo>
                    <a:pt x="299" y="349"/>
                    <a:pt x="299" y="349"/>
                    <a:pt x="299" y="349"/>
                  </a:cubicBezTo>
                  <a:cubicBezTo>
                    <a:pt x="300" y="349"/>
                    <a:pt x="300" y="349"/>
                    <a:pt x="300" y="349"/>
                  </a:cubicBezTo>
                  <a:cubicBezTo>
                    <a:pt x="300" y="349"/>
                    <a:pt x="300" y="349"/>
                    <a:pt x="300" y="349"/>
                  </a:cubicBezTo>
                  <a:cubicBezTo>
                    <a:pt x="300" y="349"/>
                    <a:pt x="300" y="349"/>
                    <a:pt x="300" y="349"/>
                  </a:cubicBezTo>
                  <a:cubicBezTo>
                    <a:pt x="300" y="349"/>
                    <a:pt x="300" y="349"/>
                    <a:pt x="300" y="349"/>
                  </a:cubicBezTo>
                  <a:cubicBezTo>
                    <a:pt x="300" y="349"/>
                    <a:pt x="300" y="349"/>
                    <a:pt x="300" y="349"/>
                  </a:cubicBezTo>
                  <a:cubicBezTo>
                    <a:pt x="304" y="345"/>
                    <a:pt x="308" y="342"/>
                    <a:pt x="313" y="340"/>
                  </a:cubicBezTo>
                  <a:cubicBezTo>
                    <a:pt x="316" y="339"/>
                    <a:pt x="318" y="338"/>
                    <a:pt x="321" y="338"/>
                  </a:cubicBezTo>
                  <a:cubicBezTo>
                    <a:pt x="323" y="337"/>
                    <a:pt x="326" y="337"/>
                    <a:pt x="329" y="337"/>
                  </a:cubicBezTo>
                  <a:cubicBezTo>
                    <a:pt x="332" y="337"/>
                    <a:pt x="335" y="337"/>
                    <a:pt x="337" y="338"/>
                  </a:cubicBezTo>
                  <a:cubicBezTo>
                    <a:pt x="340" y="338"/>
                    <a:pt x="343" y="339"/>
                    <a:pt x="346" y="340"/>
                  </a:cubicBezTo>
                  <a:cubicBezTo>
                    <a:pt x="348" y="341"/>
                    <a:pt x="350" y="343"/>
                    <a:pt x="352" y="344"/>
                  </a:cubicBezTo>
                  <a:cubicBezTo>
                    <a:pt x="354" y="345"/>
                    <a:pt x="356" y="347"/>
                    <a:pt x="358" y="348"/>
                  </a:cubicBezTo>
                  <a:cubicBezTo>
                    <a:pt x="358" y="348"/>
                    <a:pt x="358" y="348"/>
                    <a:pt x="358" y="348"/>
                  </a:cubicBezTo>
                  <a:cubicBezTo>
                    <a:pt x="359" y="349"/>
                    <a:pt x="359" y="349"/>
                    <a:pt x="359" y="349"/>
                  </a:cubicBezTo>
                  <a:cubicBezTo>
                    <a:pt x="365" y="355"/>
                    <a:pt x="375" y="355"/>
                    <a:pt x="381" y="349"/>
                  </a:cubicBezTo>
                  <a:cubicBezTo>
                    <a:pt x="389" y="341"/>
                    <a:pt x="400" y="337"/>
                    <a:pt x="411" y="337"/>
                  </a:cubicBezTo>
                  <a:cubicBezTo>
                    <a:pt x="414" y="337"/>
                    <a:pt x="417" y="337"/>
                    <a:pt x="420" y="338"/>
                  </a:cubicBezTo>
                  <a:cubicBezTo>
                    <a:pt x="422" y="338"/>
                    <a:pt x="425" y="339"/>
                    <a:pt x="427" y="340"/>
                  </a:cubicBezTo>
                  <a:cubicBezTo>
                    <a:pt x="432" y="342"/>
                    <a:pt x="437" y="345"/>
                    <a:pt x="441" y="349"/>
                  </a:cubicBezTo>
                  <a:cubicBezTo>
                    <a:pt x="447" y="355"/>
                    <a:pt x="457" y="355"/>
                    <a:pt x="463" y="349"/>
                  </a:cubicBezTo>
                  <a:cubicBezTo>
                    <a:pt x="470" y="343"/>
                    <a:pt x="470" y="333"/>
                    <a:pt x="463" y="326"/>
                  </a:cubicBezTo>
                  <a:close/>
                  <a:moveTo>
                    <a:pt x="161" y="138"/>
                  </a:moveTo>
                  <a:cubicBezTo>
                    <a:pt x="161" y="138"/>
                    <a:pt x="161" y="138"/>
                    <a:pt x="161" y="138"/>
                  </a:cubicBezTo>
                  <a:cubicBezTo>
                    <a:pt x="119" y="97"/>
                    <a:pt x="119" y="97"/>
                    <a:pt x="119" y="97"/>
                  </a:cubicBezTo>
                  <a:cubicBezTo>
                    <a:pt x="113" y="91"/>
                    <a:pt x="103" y="91"/>
                    <a:pt x="97" y="97"/>
                  </a:cubicBezTo>
                  <a:cubicBezTo>
                    <a:pt x="90" y="103"/>
                    <a:pt x="90" y="113"/>
                    <a:pt x="97" y="120"/>
                  </a:cubicBezTo>
                  <a:cubicBezTo>
                    <a:pt x="138" y="161"/>
                    <a:pt x="138" y="161"/>
                    <a:pt x="138" y="161"/>
                  </a:cubicBezTo>
                  <a:cubicBezTo>
                    <a:pt x="145" y="168"/>
                    <a:pt x="155" y="168"/>
                    <a:pt x="161" y="161"/>
                  </a:cubicBezTo>
                  <a:cubicBezTo>
                    <a:pt x="167" y="155"/>
                    <a:pt x="167" y="145"/>
                    <a:pt x="161" y="138"/>
                  </a:cubicBezTo>
                  <a:close/>
                  <a:moveTo>
                    <a:pt x="583" y="345"/>
                  </a:moveTo>
                  <a:cubicBezTo>
                    <a:pt x="583" y="345"/>
                    <a:pt x="583" y="345"/>
                    <a:pt x="583" y="345"/>
                  </a:cubicBezTo>
                  <a:cubicBezTo>
                    <a:pt x="574" y="345"/>
                    <a:pt x="567" y="338"/>
                    <a:pt x="567" y="329"/>
                  </a:cubicBezTo>
                  <a:cubicBezTo>
                    <a:pt x="567" y="320"/>
                    <a:pt x="574" y="313"/>
                    <a:pt x="583" y="313"/>
                  </a:cubicBezTo>
                  <a:cubicBezTo>
                    <a:pt x="642" y="313"/>
                    <a:pt x="642" y="313"/>
                    <a:pt x="642" y="313"/>
                  </a:cubicBezTo>
                  <a:cubicBezTo>
                    <a:pt x="651" y="313"/>
                    <a:pt x="658" y="320"/>
                    <a:pt x="658" y="329"/>
                  </a:cubicBezTo>
                  <a:cubicBezTo>
                    <a:pt x="658" y="338"/>
                    <a:pt x="651" y="345"/>
                    <a:pt x="642" y="345"/>
                  </a:cubicBezTo>
                  <a:cubicBezTo>
                    <a:pt x="583" y="345"/>
                    <a:pt x="583" y="345"/>
                    <a:pt x="583" y="345"/>
                  </a:cubicBezTo>
                  <a:close/>
                  <a:moveTo>
                    <a:pt x="520" y="161"/>
                  </a:moveTo>
                  <a:cubicBezTo>
                    <a:pt x="520" y="161"/>
                    <a:pt x="520" y="161"/>
                    <a:pt x="520" y="161"/>
                  </a:cubicBezTo>
                  <a:cubicBezTo>
                    <a:pt x="562" y="120"/>
                    <a:pt x="562" y="120"/>
                    <a:pt x="562" y="120"/>
                  </a:cubicBezTo>
                  <a:cubicBezTo>
                    <a:pt x="568" y="113"/>
                    <a:pt x="568" y="103"/>
                    <a:pt x="562" y="97"/>
                  </a:cubicBezTo>
                  <a:cubicBezTo>
                    <a:pt x="555" y="91"/>
                    <a:pt x="545" y="91"/>
                    <a:pt x="539" y="97"/>
                  </a:cubicBezTo>
                  <a:cubicBezTo>
                    <a:pt x="497" y="138"/>
                    <a:pt x="497" y="138"/>
                    <a:pt x="497" y="138"/>
                  </a:cubicBezTo>
                  <a:cubicBezTo>
                    <a:pt x="491" y="145"/>
                    <a:pt x="491" y="155"/>
                    <a:pt x="497" y="161"/>
                  </a:cubicBezTo>
                  <a:cubicBezTo>
                    <a:pt x="503" y="168"/>
                    <a:pt x="514" y="168"/>
                    <a:pt x="520" y="161"/>
                  </a:cubicBezTo>
                  <a:close/>
                  <a:moveTo>
                    <a:pt x="345" y="75"/>
                  </a:moveTo>
                  <a:cubicBezTo>
                    <a:pt x="345" y="75"/>
                    <a:pt x="345" y="75"/>
                    <a:pt x="345" y="75"/>
                  </a:cubicBezTo>
                  <a:cubicBezTo>
                    <a:pt x="345" y="84"/>
                    <a:pt x="338" y="91"/>
                    <a:pt x="329" y="91"/>
                  </a:cubicBezTo>
                  <a:cubicBezTo>
                    <a:pt x="320" y="91"/>
                    <a:pt x="313" y="84"/>
                    <a:pt x="313" y="75"/>
                  </a:cubicBezTo>
                  <a:cubicBezTo>
                    <a:pt x="313" y="17"/>
                    <a:pt x="313" y="17"/>
                    <a:pt x="313" y="17"/>
                  </a:cubicBezTo>
                  <a:cubicBezTo>
                    <a:pt x="313" y="8"/>
                    <a:pt x="320" y="0"/>
                    <a:pt x="329" y="0"/>
                  </a:cubicBezTo>
                  <a:cubicBezTo>
                    <a:pt x="338" y="0"/>
                    <a:pt x="345" y="8"/>
                    <a:pt x="345" y="17"/>
                  </a:cubicBezTo>
                  <a:cubicBezTo>
                    <a:pt x="345" y="75"/>
                    <a:pt x="345" y="75"/>
                    <a:pt x="345" y="7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Tree>
    <p:extLst>
      <p:ext uri="{BB962C8B-B14F-4D97-AF65-F5344CB8AC3E}">
        <p14:creationId xmlns:p14="http://schemas.microsoft.com/office/powerpoint/2010/main" val="32754090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6096000" y="4424589"/>
            <a:ext cx="0" cy="2433411"/>
          </a:xfrm>
          <a:prstGeom prst="line">
            <a:avLst/>
          </a:prstGeom>
          <a:ln w="15240">
            <a:solidFill>
              <a:srgbClr val="CCCBCF"/>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00700" y="4422779"/>
            <a:ext cx="990600" cy="0"/>
          </a:xfrm>
          <a:prstGeom prst="line">
            <a:avLst/>
          </a:prstGeom>
          <a:ln w="15240">
            <a:solidFill>
              <a:srgbClr val="CCCBCF"/>
            </a:solidFill>
          </a:ln>
        </p:spPr>
        <p:style>
          <a:lnRef idx="1">
            <a:schemeClr val="accent1"/>
          </a:lnRef>
          <a:fillRef idx="0">
            <a:schemeClr val="accent1"/>
          </a:fillRef>
          <a:effectRef idx="0">
            <a:schemeClr val="accent1"/>
          </a:effectRef>
          <a:fontRef idx="minor">
            <a:schemeClr val="tx1"/>
          </a:fontRef>
        </p:style>
      </p:cxnSp>
      <p:sp>
        <p:nvSpPr>
          <p:cNvPr id="8" name="剪去单角的矩形 7"/>
          <p:cNvSpPr/>
          <p:nvPr/>
        </p:nvSpPr>
        <p:spPr>
          <a:xfrm>
            <a:off x="7623810" y="3377745"/>
            <a:ext cx="3524250" cy="2091879"/>
          </a:xfrm>
          <a:prstGeom prst="snip1Rect">
            <a:avLst/>
          </a:prstGeom>
          <a:blipFill>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flipH="1">
            <a:off x="888475" y="4423685"/>
            <a:ext cx="3980954" cy="812530"/>
          </a:xfrm>
          <a:prstGeom prst="rect">
            <a:avLst/>
          </a:prstGeom>
        </p:spPr>
        <p:txBody>
          <a:bodyPr wrap="square">
            <a:spAutoFit/>
          </a:bodyPr>
          <a:lstStyle/>
          <a:p>
            <a:pPr algn="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0" name="矩形 9"/>
          <p:cNvSpPr/>
          <p:nvPr/>
        </p:nvSpPr>
        <p:spPr>
          <a:xfrm flipH="1">
            <a:off x="3742197" y="3810335"/>
            <a:ext cx="1127232" cy="584775"/>
          </a:xfrm>
          <a:prstGeom prst="rect">
            <a:avLst/>
          </a:prstGeom>
        </p:spPr>
        <p:txBody>
          <a:bodyPr wrap="none">
            <a:spAutoFit/>
          </a:bodyPr>
          <a:lstStyle/>
          <a:p>
            <a:pPr algn="r"/>
            <a:r>
              <a:rPr lang="en-US" altLang="zh-CN" sz="3200" dirty="0" smtClean="0">
                <a:solidFill>
                  <a:srgbClr val="6E6C76"/>
                </a:solidFill>
                <a:latin typeface="Stencil" panose="040409050D0802020404" pitchFamily="82" charset="0"/>
                <a:ea typeface="思源宋体 Heavy" panose="02020900000000000000" pitchFamily="18" charset="-122"/>
              </a:rPr>
              <a:t>2018</a:t>
            </a:r>
            <a:endParaRPr lang="zh-CN" altLang="en-US" sz="3200" dirty="0">
              <a:solidFill>
                <a:srgbClr val="6E6C76"/>
              </a:solidFill>
              <a:latin typeface="Stencil" panose="040409050D0802020404" pitchFamily="82" charset="0"/>
              <a:ea typeface="思源宋体 Heavy" panose="02020900000000000000" pitchFamily="18" charset="-122"/>
            </a:endParaRPr>
          </a:p>
        </p:txBody>
      </p:sp>
      <p:sp>
        <p:nvSpPr>
          <p:cNvPr id="13" name="文本框 12"/>
          <p:cNvSpPr txBox="1"/>
          <p:nvPr/>
        </p:nvSpPr>
        <p:spPr>
          <a:xfrm>
            <a:off x="4110510" y="735569"/>
            <a:ext cx="3980504" cy="523220"/>
          </a:xfrm>
          <a:prstGeom prst="rect">
            <a:avLst/>
          </a:prstGeom>
          <a:noFill/>
        </p:spPr>
        <p:txBody>
          <a:bodyPr wrap="square" rtlCol="0">
            <a:spAutoFit/>
          </a:bodyPr>
          <a:lstStyle/>
          <a:p>
            <a:pPr algn="ctr"/>
            <a:r>
              <a:rPr lang="zh-CN" altLang="en-US" sz="2800" dirty="0" smtClean="0">
                <a:solidFill>
                  <a:srgbClr val="4D4B52"/>
                </a:solidFill>
                <a:latin typeface="思源宋体 Heavy" panose="02020900000000000000" pitchFamily="18" charset="-122"/>
                <a:ea typeface="思源宋体 Heavy" panose="02020900000000000000" pitchFamily="18" charset="-122"/>
              </a:rPr>
              <a:t>在此添加标题文本</a:t>
            </a:r>
            <a:endParaRPr lang="zh-CN" altLang="en-US" sz="2800" dirty="0">
              <a:solidFill>
                <a:srgbClr val="4D4B52"/>
              </a:solidFill>
              <a:latin typeface="思源宋体 Heavy" panose="02020900000000000000" pitchFamily="18" charset="-122"/>
              <a:ea typeface="思源宋体 Heavy" panose="02020900000000000000" pitchFamily="18" charset="-122"/>
            </a:endParaRPr>
          </a:p>
        </p:txBody>
      </p:sp>
      <p:sp>
        <p:nvSpPr>
          <p:cNvPr id="15" name="矩形 14"/>
          <p:cNvSpPr/>
          <p:nvPr/>
        </p:nvSpPr>
        <p:spPr>
          <a:xfrm>
            <a:off x="1964870" y="1354601"/>
            <a:ext cx="8271784" cy="586827"/>
          </a:xfrm>
          <a:prstGeom prst="rect">
            <a:avLst/>
          </a:prstGeom>
        </p:spPr>
        <p:txBody>
          <a:bodyPr wrap="square">
            <a:spAutoFit/>
          </a:bodyPr>
          <a:lstStyle/>
          <a:p>
            <a:pPr algn="ctr">
              <a:lnSpc>
                <a:spcPct val="130000"/>
              </a:lnSpc>
            </a:pPr>
            <a:r>
              <a:rPr lang="en-US" altLang="zh-CN" sz="13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6" name="1"/>
          <p:cNvSpPr>
            <a:spLocks noEditPoints="1"/>
          </p:cNvSpPr>
          <p:nvPr/>
        </p:nvSpPr>
        <p:spPr bwMode="auto">
          <a:xfrm>
            <a:off x="5885400" y="3529240"/>
            <a:ext cx="421199" cy="421800"/>
          </a:xfrm>
          <a:custGeom>
            <a:avLst/>
            <a:gdLst>
              <a:gd name="T0" fmla="*/ 476 w 700"/>
              <a:gd name="T1" fmla="*/ 11 h 701"/>
              <a:gd name="T2" fmla="*/ 437 w 700"/>
              <a:gd name="T3" fmla="*/ 11 h 701"/>
              <a:gd name="T4" fmla="*/ 7 w 700"/>
              <a:gd name="T5" fmla="*/ 441 h 701"/>
              <a:gd name="T6" fmla="*/ 6 w 700"/>
              <a:gd name="T7" fmla="*/ 442 h 701"/>
              <a:gd name="T8" fmla="*/ 6 w 700"/>
              <a:gd name="T9" fmla="*/ 442 h 701"/>
              <a:gd name="T10" fmla="*/ 5 w 700"/>
              <a:gd name="T11" fmla="*/ 442 h 701"/>
              <a:gd name="T12" fmla="*/ 5 w 700"/>
              <a:gd name="T13" fmla="*/ 443 h 701"/>
              <a:gd name="T14" fmla="*/ 5 w 700"/>
              <a:gd name="T15" fmla="*/ 443 h 701"/>
              <a:gd name="T16" fmla="*/ 4 w 700"/>
              <a:gd name="T17" fmla="*/ 444 h 701"/>
              <a:gd name="T18" fmla="*/ 4 w 700"/>
              <a:gd name="T19" fmla="*/ 445 h 701"/>
              <a:gd name="T20" fmla="*/ 3 w 700"/>
              <a:gd name="T21" fmla="*/ 445 h 701"/>
              <a:gd name="T22" fmla="*/ 3 w 700"/>
              <a:gd name="T23" fmla="*/ 446 h 701"/>
              <a:gd name="T24" fmla="*/ 3 w 700"/>
              <a:gd name="T25" fmla="*/ 446 h 701"/>
              <a:gd name="T26" fmla="*/ 2 w 700"/>
              <a:gd name="T27" fmla="*/ 447 h 701"/>
              <a:gd name="T28" fmla="*/ 2 w 700"/>
              <a:gd name="T29" fmla="*/ 448 h 701"/>
              <a:gd name="T30" fmla="*/ 2 w 700"/>
              <a:gd name="T31" fmla="*/ 448 h 701"/>
              <a:gd name="T32" fmla="*/ 2 w 700"/>
              <a:gd name="T33" fmla="*/ 449 h 701"/>
              <a:gd name="T34" fmla="*/ 2 w 700"/>
              <a:gd name="T35" fmla="*/ 450 h 701"/>
              <a:gd name="T36" fmla="*/ 1 w 700"/>
              <a:gd name="T37" fmla="*/ 450 h 701"/>
              <a:gd name="T38" fmla="*/ 1 w 700"/>
              <a:gd name="T39" fmla="*/ 451 h 701"/>
              <a:gd name="T40" fmla="*/ 1 w 700"/>
              <a:gd name="T41" fmla="*/ 451 h 701"/>
              <a:gd name="T42" fmla="*/ 0 w 700"/>
              <a:gd name="T43" fmla="*/ 452 h 701"/>
              <a:gd name="T44" fmla="*/ 0 w 700"/>
              <a:gd name="T45" fmla="*/ 453 h 701"/>
              <a:gd name="T46" fmla="*/ 0 w 700"/>
              <a:gd name="T47" fmla="*/ 453 h 701"/>
              <a:gd name="T48" fmla="*/ 0 w 700"/>
              <a:gd name="T49" fmla="*/ 454 h 701"/>
              <a:gd name="T50" fmla="*/ 0 w 700"/>
              <a:gd name="T51" fmla="*/ 454 h 701"/>
              <a:gd name="T52" fmla="*/ 0 w 700"/>
              <a:gd name="T53" fmla="*/ 455 h 701"/>
              <a:gd name="T54" fmla="*/ 0 w 700"/>
              <a:gd name="T55" fmla="*/ 456 h 701"/>
              <a:gd name="T56" fmla="*/ 0 w 700"/>
              <a:gd name="T57" fmla="*/ 457 h 701"/>
              <a:gd name="T58" fmla="*/ 0 w 700"/>
              <a:gd name="T59" fmla="*/ 457 h 701"/>
              <a:gd name="T60" fmla="*/ 0 w 700"/>
              <a:gd name="T61" fmla="*/ 458 h 701"/>
              <a:gd name="T62" fmla="*/ 27 w 700"/>
              <a:gd name="T63" fmla="*/ 701 h 701"/>
              <a:gd name="T64" fmla="*/ 243 w 700"/>
              <a:gd name="T65" fmla="*/ 701 h 701"/>
              <a:gd name="T66" fmla="*/ 244 w 700"/>
              <a:gd name="T67" fmla="*/ 700 h 701"/>
              <a:gd name="T68" fmla="*/ 245 w 700"/>
              <a:gd name="T69" fmla="*/ 700 h 701"/>
              <a:gd name="T70" fmla="*/ 247 w 700"/>
              <a:gd name="T71" fmla="*/ 700 h 701"/>
              <a:gd name="T72" fmla="*/ 248 w 700"/>
              <a:gd name="T73" fmla="*/ 700 h 701"/>
              <a:gd name="T74" fmla="*/ 249 w 700"/>
              <a:gd name="T75" fmla="*/ 699 h 701"/>
              <a:gd name="T76" fmla="*/ 252 w 700"/>
              <a:gd name="T77" fmla="*/ 699 h 701"/>
              <a:gd name="T78" fmla="*/ 253 w 700"/>
              <a:gd name="T79" fmla="*/ 698 h 701"/>
              <a:gd name="T80" fmla="*/ 254 w 700"/>
              <a:gd name="T81" fmla="*/ 698 h 701"/>
              <a:gd name="T82" fmla="*/ 255 w 700"/>
              <a:gd name="T83" fmla="*/ 697 h 701"/>
              <a:gd name="T84" fmla="*/ 256 w 700"/>
              <a:gd name="T85" fmla="*/ 696 h 701"/>
              <a:gd name="T86" fmla="*/ 257 w 700"/>
              <a:gd name="T87" fmla="*/ 695 h 701"/>
              <a:gd name="T88" fmla="*/ 258 w 700"/>
              <a:gd name="T89" fmla="*/ 695 h 701"/>
              <a:gd name="T90" fmla="*/ 259 w 700"/>
              <a:gd name="T91" fmla="*/ 694 h 701"/>
              <a:gd name="T92" fmla="*/ 260 w 700"/>
              <a:gd name="T93" fmla="*/ 693 h 701"/>
              <a:gd name="T94" fmla="*/ 690 w 700"/>
              <a:gd name="T95" fmla="*/ 225 h 701"/>
              <a:gd name="T96" fmla="*/ 456 w 700"/>
              <a:gd name="T97" fmla="*/ 68 h 701"/>
              <a:gd name="T98" fmla="*/ 97 w 700"/>
              <a:gd name="T99" fmla="*/ 491 h 701"/>
              <a:gd name="T100" fmla="*/ 456 w 700"/>
              <a:gd name="T101" fmla="*/ 68 h 701"/>
              <a:gd name="T102" fmla="*/ 53 w 700"/>
              <a:gd name="T103" fmla="*/ 647 h 701"/>
              <a:gd name="T104" fmla="*/ 176 w 700"/>
              <a:gd name="T105" fmla="*/ 647 h 701"/>
              <a:gd name="T106" fmla="*/ 119 w 700"/>
              <a:gd name="T107" fmla="*/ 514 h 701"/>
              <a:gd name="T108" fmla="*/ 511 w 700"/>
              <a:gd name="T109" fmla="*/ 122 h 701"/>
              <a:gd name="T110" fmla="*/ 186 w 700"/>
              <a:gd name="T111" fmla="*/ 581 h 701"/>
              <a:gd name="T112" fmla="*/ 241 w 700"/>
              <a:gd name="T113" fmla="*/ 636 h 701"/>
              <a:gd name="T114" fmla="*/ 209 w 700"/>
              <a:gd name="T115" fmla="*/ 604 h 701"/>
              <a:gd name="T116" fmla="*/ 633 w 700"/>
              <a:gd name="T117" fmla="*/ 245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0" h="701">
                <a:moveTo>
                  <a:pt x="690" y="225"/>
                </a:moveTo>
                <a:cubicBezTo>
                  <a:pt x="476" y="11"/>
                  <a:pt x="476" y="11"/>
                  <a:pt x="476" y="11"/>
                </a:cubicBezTo>
                <a:cubicBezTo>
                  <a:pt x="475" y="11"/>
                  <a:pt x="475" y="11"/>
                  <a:pt x="475" y="11"/>
                </a:cubicBezTo>
                <a:cubicBezTo>
                  <a:pt x="465" y="0"/>
                  <a:pt x="447" y="0"/>
                  <a:pt x="437" y="11"/>
                </a:cubicBezTo>
                <a:cubicBezTo>
                  <a:pt x="7" y="440"/>
                  <a:pt x="7" y="440"/>
                  <a:pt x="7" y="440"/>
                </a:cubicBezTo>
                <a:cubicBezTo>
                  <a:pt x="7" y="441"/>
                  <a:pt x="7" y="441"/>
                  <a:pt x="7" y="441"/>
                </a:cubicBezTo>
                <a:cubicBezTo>
                  <a:pt x="7" y="441"/>
                  <a:pt x="7" y="441"/>
                  <a:pt x="7" y="441"/>
                </a:cubicBezTo>
                <a:cubicBezTo>
                  <a:pt x="6" y="442"/>
                  <a:pt x="6" y="442"/>
                  <a:pt x="6" y="442"/>
                </a:cubicBezTo>
                <a:cubicBezTo>
                  <a:pt x="6" y="442"/>
                  <a:pt x="6" y="442"/>
                  <a:pt x="6" y="442"/>
                </a:cubicBezTo>
                <a:cubicBezTo>
                  <a:pt x="6" y="442"/>
                  <a:pt x="6" y="442"/>
                  <a:pt x="6" y="442"/>
                </a:cubicBezTo>
                <a:cubicBezTo>
                  <a:pt x="6" y="442"/>
                  <a:pt x="6" y="442"/>
                  <a:pt x="6" y="442"/>
                </a:cubicBezTo>
                <a:cubicBezTo>
                  <a:pt x="5" y="442"/>
                  <a:pt x="5" y="442"/>
                  <a:pt x="5" y="442"/>
                </a:cubicBezTo>
                <a:cubicBezTo>
                  <a:pt x="5" y="443"/>
                  <a:pt x="5" y="443"/>
                  <a:pt x="5" y="443"/>
                </a:cubicBezTo>
                <a:cubicBezTo>
                  <a:pt x="5" y="443"/>
                  <a:pt x="5" y="443"/>
                  <a:pt x="5" y="443"/>
                </a:cubicBezTo>
                <a:cubicBezTo>
                  <a:pt x="5" y="443"/>
                  <a:pt x="5" y="443"/>
                  <a:pt x="5" y="443"/>
                </a:cubicBezTo>
                <a:cubicBezTo>
                  <a:pt x="5" y="443"/>
                  <a:pt x="5" y="443"/>
                  <a:pt x="5" y="443"/>
                </a:cubicBezTo>
                <a:cubicBezTo>
                  <a:pt x="4" y="444"/>
                  <a:pt x="4" y="444"/>
                  <a:pt x="4" y="444"/>
                </a:cubicBezTo>
                <a:cubicBezTo>
                  <a:pt x="4" y="444"/>
                  <a:pt x="4" y="444"/>
                  <a:pt x="4" y="444"/>
                </a:cubicBezTo>
                <a:cubicBezTo>
                  <a:pt x="4" y="445"/>
                  <a:pt x="4" y="445"/>
                  <a:pt x="4" y="445"/>
                </a:cubicBezTo>
                <a:cubicBezTo>
                  <a:pt x="4" y="445"/>
                  <a:pt x="4" y="445"/>
                  <a:pt x="4" y="445"/>
                </a:cubicBezTo>
                <a:cubicBezTo>
                  <a:pt x="3" y="445"/>
                  <a:pt x="3" y="445"/>
                  <a:pt x="3" y="445"/>
                </a:cubicBezTo>
                <a:cubicBezTo>
                  <a:pt x="3" y="445"/>
                  <a:pt x="3" y="445"/>
                  <a:pt x="3" y="445"/>
                </a:cubicBezTo>
                <a:cubicBezTo>
                  <a:pt x="3" y="446"/>
                  <a:pt x="3" y="446"/>
                  <a:pt x="3" y="446"/>
                </a:cubicBezTo>
                <a:cubicBezTo>
                  <a:pt x="3" y="446"/>
                  <a:pt x="3" y="446"/>
                  <a:pt x="3" y="446"/>
                </a:cubicBezTo>
                <a:cubicBezTo>
                  <a:pt x="3" y="446"/>
                  <a:pt x="3" y="446"/>
                  <a:pt x="3" y="446"/>
                </a:cubicBezTo>
                <a:cubicBezTo>
                  <a:pt x="3" y="446"/>
                  <a:pt x="3" y="446"/>
                  <a:pt x="3" y="446"/>
                </a:cubicBezTo>
                <a:cubicBezTo>
                  <a:pt x="3" y="447"/>
                  <a:pt x="3" y="447"/>
                  <a:pt x="3" y="447"/>
                </a:cubicBezTo>
                <a:cubicBezTo>
                  <a:pt x="2" y="447"/>
                  <a:pt x="2" y="447"/>
                  <a:pt x="2" y="447"/>
                </a:cubicBezTo>
                <a:cubicBezTo>
                  <a:pt x="2" y="447"/>
                  <a:pt x="2" y="447"/>
                  <a:pt x="2" y="447"/>
                </a:cubicBezTo>
                <a:cubicBezTo>
                  <a:pt x="2" y="448"/>
                  <a:pt x="2" y="448"/>
                  <a:pt x="2" y="448"/>
                </a:cubicBezTo>
                <a:cubicBezTo>
                  <a:pt x="2" y="448"/>
                  <a:pt x="2" y="448"/>
                  <a:pt x="2" y="448"/>
                </a:cubicBezTo>
                <a:cubicBezTo>
                  <a:pt x="2" y="448"/>
                  <a:pt x="2" y="448"/>
                  <a:pt x="2" y="448"/>
                </a:cubicBezTo>
                <a:cubicBezTo>
                  <a:pt x="2" y="449"/>
                  <a:pt x="2" y="449"/>
                  <a:pt x="2" y="449"/>
                </a:cubicBezTo>
                <a:cubicBezTo>
                  <a:pt x="2" y="449"/>
                  <a:pt x="2" y="449"/>
                  <a:pt x="2" y="449"/>
                </a:cubicBezTo>
                <a:cubicBezTo>
                  <a:pt x="2" y="449"/>
                  <a:pt x="2" y="449"/>
                  <a:pt x="2" y="449"/>
                </a:cubicBezTo>
                <a:cubicBezTo>
                  <a:pt x="2" y="450"/>
                  <a:pt x="2" y="450"/>
                  <a:pt x="2" y="450"/>
                </a:cubicBezTo>
                <a:cubicBezTo>
                  <a:pt x="1" y="450"/>
                  <a:pt x="1" y="450"/>
                  <a:pt x="1" y="450"/>
                </a:cubicBezTo>
                <a:cubicBezTo>
                  <a:pt x="1" y="450"/>
                  <a:pt x="1" y="450"/>
                  <a:pt x="1" y="450"/>
                </a:cubicBezTo>
                <a:cubicBezTo>
                  <a:pt x="1" y="451"/>
                  <a:pt x="1" y="451"/>
                  <a:pt x="1" y="451"/>
                </a:cubicBezTo>
                <a:cubicBezTo>
                  <a:pt x="1" y="451"/>
                  <a:pt x="1" y="451"/>
                  <a:pt x="1" y="451"/>
                </a:cubicBezTo>
                <a:cubicBezTo>
                  <a:pt x="1" y="451"/>
                  <a:pt x="1" y="451"/>
                  <a:pt x="1" y="451"/>
                </a:cubicBezTo>
                <a:cubicBezTo>
                  <a:pt x="1" y="451"/>
                  <a:pt x="1" y="451"/>
                  <a:pt x="1" y="451"/>
                </a:cubicBezTo>
                <a:cubicBezTo>
                  <a:pt x="1" y="452"/>
                  <a:pt x="1" y="452"/>
                  <a:pt x="1" y="452"/>
                </a:cubicBezTo>
                <a:cubicBezTo>
                  <a:pt x="0" y="452"/>
                  <a:pt x="0" y="452"/>
                  <a:pt x="0" y="452"/>
                </a:cubicBezTo>
                <a:cubicBezTo>
                  <a:pt x="0" y="452"/>
                  <a:pt x="0" y="452"/>
                  <a:pt x="0" y="452"/>
                </a:cubicBezTo>
                <a:cubicBezTo>
                  <a:pt x="0" y="453"/>
                  <a:pt x="0" y="453"/>
                  <a:pt x="0" y="453"/>
                </a:cubicBezTo>
                <a:cubicBezTo>
                  <a:pt x="0" y="453"/>
                  <a:pt x="0" y="453"/>
                  <a:pt x="0" y="453"/>
                </a:cubicBezTo>
                <a:cubicBezTo>
                  <a:pt x="0" y="453"/>
                  <a:pt x="0" y="453"/>
                  <a:pt x="0" y="453"/>
                </a:cubicBezTo>
                <a:cubicBezTo>
                  <a:pt x="0" y="454"/>
                  <a:pt x="0" y="454"/>
                  <a:pt x="0" y="454"/>
                </a:cubicBezTo>
                <a:cubicBezTo>
                  <a:pt x="0" y="454"/>
                  <a:pt x="0" y="454"/>
                  <a:pt x="0" y="454"/>
                </a:cubicBezTo>
                <a:cubicBezTo>
                  <a:pt x="0" y="454"/>
                  <a:pt x="0" y="454"/>
                  <a:pt x="0" y="454"/>
                </a:cubicBezTo>
                <a:cubicBezTo>
                  <a:pt x="0" y="454"/>
                  <a:pt x="0" y="454"/>
                  <a:pt x="0" y="454"/>
                </a:cubicBezTo>
                <a:cubicBezTo>
                  <a:pt x="0" y="455"/>
                  <a:pt x="0" y="455"/>
                  <a:pt x="0" y="455"/>
                </a:cubicBezTo>
                <a:cubicBezTo>
                  <a:pt x="0" y="455"/>
                  <a:pt x="0" y="455"/>
                  <a:pt x="0" y="455"/>
                </a:cubicBezTo>
                <a:cubicBezTo>
                  <a:pt x="0" y="456"/>
                  <a:pt x="0" y="456"/>
                  <a:pt x="0" y="456"/>
                </a:cubicBezTo>
                <a:cubicBezTo>
                  <a:pt x="0" y="456"/>
                  <a:pt x="0" y="456"/>
                  <a:pt x="0" y="456"/>
                </a:cubicBezTo>
                <a:cubicBezTo>
                  <a:pt x="0" y="456"/>
                  <a:pt x="0" y="456"/>
                  <a:pt x="0" y="456"/>
                </a:cubicBezTo>
                <a:cubicBezTo>
                  <a:pt x="0" y="457"/>
                  <a:pt x="0" y="457"/>
                  <a:pt x="0" y="457"/>
                </a:cubicBezTo>
                <a:cubicBezTo>
                  <a:pt x="0" y="457"/>
                  <a:pt x="0" y="457"/>
                  <a:pt x="0" y="457"/>
                </a:cubicBezTo>
                <a:cubicBezTo>
                  <a:pt x="0" y="457"/>
                  <a:pt x="0" y="457"/>
                  <a:pt x="0" y="457"/>
                </a:cubicBezTo>
                <a:cubicBezTo>
                  <a:pt x="0" y="458"/>
                  <a:pt x="0" y="458"/>
                  <a:pt x="0" y="458"/>
                </a:cubicBezTo>
                <a:cubicBezTo>
                  <a:pt x="0" y="458"/>
                  <a:pt x="0" y="458"/>
                  <a:pt x="0" y="458"/>
                </a:cubicBezTo>
                <a:cubicBezTo>
                  <a:pt x="0" y="674"/>
                  <a:pt x="0" y="674"/>
                  <a:pt x="0" y="674"/>
                </a:cubicBezTo>
                <a:cubicBezTo>
                  <a:pt x="0" y="689"/>
                  <a:pt x="12" y="701"/>
                  <a:pt x="27" y="701"/>
                </a:cubicBezTo>
                <a:cubicBezTo>
                  <a:pt x="242" y="701"/>
                  <a:pt x="242" y="701"/>
                  <a:pt x="242" y="701"/>
                </a:cubicBezTo>
                <a:cubicBezTo>
                  <a:pt x="243" y="701"/>
                  <a:pt x="243" y="701"/>
                  <a:pt x="243" y="701"/>
                </a:cubicBezTo>
                <a:cubicBezTo>
                  <a:pt x="243" y="701"/>
                  <a:pt x="243" y="701"/>
                  <a:pt x="243" y="701"/>
                </a:cubicBezTo>
                <a:cubicBezTo>
                  <a:pt x="244" y="700"/>
                  <a:pt x="244" y="700"/>
                  <a:pt x="244" y="700"/>
                </a:cubicBezTo>
                <a:cubicBezTo>
                  <a:pt x="244" y="700"/>
                  <a:pt x="244" y="700"/>
                  <a:pt x="244" y="700"/>
                </a:cubicBezTo>
                <a:cubicBezTo>
                  <a:pt x="245" y="700"/>
                  <a:pt x="245" y="700"/>
                  <a:pt x="245" y="700"/>
                </a:cubicBezTo>
                <a:cubicBezTo>
                  <a:pt x="246" y="700"/>
                  <a:pt x="246" y="700"/>
                  <a:pt x="246" y="700"/>
                </a:cubicBezTo>
                <a:cubicBezTo>
                  <a:pt x="247" y="700"/>
                  <a:pt x="247" y="700"/>
                  <a:pt x="247" y="700"/>
                </a:cubicBezTo>
                <a:cubicBezTo>
                  <a:pt x="247" y="700"/>
                  <a:pt x="247" y="700"/>
                  <a:pt x="247" y="700"/>
                </a:cubicBezTo>
                <a:cubicBezTo>
                  <a:pt x="248" y="700"/>
                  <a:pt x="248" y="700"/>
                  <a:pt x="248" y="700"/>
                </a:cubicBezTo>
                <a:cubicBezTo>
                  <a:pt x="248" y="700"/>
                  <a:pt x="248" y="700"/>
                  <a:pt x="248" y="700"/>
                </a:cubicBezTo>
                <a:cubicBezTo>
                  <a:pt x="249" y="699"/>
                  <a:pt x="249" y="699"/>
                  <a:pt x="249" y="699"/>
                </a:cubicBezTo>
                <a:cubicBezTo>
                  <a:pt x="250" y="699"/>
                  <a:pt x="250" y="699"/>
                  <a:pt x="250" y="699"/>
                </a:cubicBezTo>
                <a:cubicBezTo>
                  <a:pt x="252" y="699"/>
                  <a:pt x="252" y="699"/>
                  <a:pt x="252" y="699"/>
                </a:cubicBezTo>
                <a:cubicBezTo>
                  <a:pt x="252" y="698"/>
                  <a:pt x="252" y="698"/>
                  <a:pt x="252" y="698"/>
                </a:cubicBezTo>
                <a:cubicBezTo>
                  <a:pt x="253" y="698"/>
                  <a:pt x="253" y="698"/>
                  <a:pt x="253" y="698"/>
                </a:cubicBezTo>
                <a:cubicBezTo>
                  <a:pt x="253" y="698"/>
                  <a:pt x="253" y="698"/>
                  <a:pt x="253" y="698"/>
                </a:cubicBezTo>
                <a:cubicBezTo>
                  <a:pt x="254" y="698"/>
                  <a:pt x="254" y="698"/>
                  <a:pt x="254" y="698"/>
                </a:cubicBezTo>
                <a:cubicBezTo>
                  <a:pt x="254" y="697"/>
                  <a:pt x="254" y="697"/>
                  <a:pt x="254" y="697"/>
                </a:cubicBezTo>
                <a:cubicBezTo>
                  <a:pt x="255" y="697"/>
                  <a:pt x="255" y="697"/>
                  <a:pt x="255" y="697"/>
                </a:cubicBezTo>
                <a:cubicBezTo>
                  <a:pt x="255" y="696"/>
                  <a:pt x="255" y="696"/>
                  <a:pt x="255" y="696"/>
                </a:cubicBezTo>
                <a:cubicBezTo>
                  <a:pt x="256" y="696"/>
                  <a:pt x="256" y="696"/>
                  <a:pt x="256" y="696"/>
                </a:cubicBezTo>
                <a:cubicBezTo>
                  <a:pt x="256" y="696"/>
                  <a:pt x="256" y="696"/>
                  <a:pt x="256" y="696"/>
                </a:cubicBezTo>
                <a:cubicBezTo>
                  <a:pt x="257" y="695"/>
                  <a:pt x="257" y="695"/>
                  <a:pt x="257" y="695"/>
                </a:cubicBezTo>
                <a:cubicBezTo>
                  <a:pt x="258" y="695"/>
                  <a:pt x="258" y="695"/>
                  <a:pt x="258" y="695"/>
                </a:cubicBezTo>
                <a:cubicBezTo>
                  <a:pt x="258" y="695"/>
                  <a:pt x="258" y="695"/>
                  <a:pt x="258" y="695"/>
                </a:cubicBezTo>
                <a:cubicBezTo>
                  <a:pt x="259" y="694"/>
                  <a:pt x="259" y="694"/>
                  <a:pt x="259" y="694"/>
                </a:cubicBezTo>
                <a:cubicBezTo>
                  <a:pt x="259" y="694"/>
                  <a:pt x="259" y="694"/>
                  <a:pt x="259" y="694"/>
                </a:cubicBezTo>
                <a:cubicBezTo>
                  <a:pt x="260" y="693"/>
                  <a:pt x="260" y="693"/>
                  <a:pt x="260" y="693"/>
                </a:cubicBezTo>
                <a:cubicBezTo>
                  <a:pt x="260" y="693"/>
                  <a:pt x="260" y="693"/>
                  <a:pt x="260" y="693"/>
                </a:cubicBezTo>
                <a:cubicBezTo>
                  <a:pt x="690" y="263"/>
                  <a:pt x="690" y="263"/>
                  <a:pt x="690" y="263"/>
                </a:cubicBezTo>
                <a:cubicBezTo>
                  <a:pt x="700" y="253"/>
                  <a:pt x="700" y="236"/>
                  <a:pt x="690" y="225"/>
                </a:cubicBezTo>
                <a:close/>
                <a:moveTo>
                  <a:pt x="456" y="68"/>
                </a:moveTo>
                <a:cubicBezTo>
                  <a:pt x="456" y="68"/>
                  <a:pt x="456" y="68"/>
                  <a:pt x="456" y="68"/>
                </a:cubicBezTo>
                <a:cubicBezTo>
                  <a:pt x="488" y="100"/>
                  <a:pt x="488" y="100"/>
                  <a:pt x="488" y="100"/>
                </a:cubicBezTo>
                <a:cubicBezTo>
                  <a:pt x="97" y="491"/>
                  <a:pt x="97" y="491"/>
                  <a:pt x="97" y="491"/>
                </a:cubicBezTo>
                <a:cubicBezTo>
                  <a:pt x="64" y="459"/>
                  <a:pt x="64" y="459"/>
                  <a:pt x="64" y="459"/>
                </a:cubicBezTo>
                <a:cubicBezTo>
                  <a:pt x="456" y="68"/>
                  <a:pt x="456" y="68"/>
                  <a:pt x="456" y="68"/>
                </a:cubicBezTo>
                <a:close/>
                <a:moveTo>
                  <a:pt x="53" y="647"/>
                </a:moveTo>
                <a:cubicBezTo>
                  <a:pt x="53" y="647"/>
                  <a:pt x="53" y="647"/>
                  <a:pt x="53" y="647"/>
                </a:cubicBezTo>
                <a:cubicBezTo>
                  <a:pt x="53" y="524"/>
                  <a:pt x="53" y="524"/>
                  <a:pt x="53" y="524"/>
                </a:cubicBezTo>
                <a:cubicBezTo>
                  <a:pt x="176" y="647"/>
                  <a:pt x="176" y="647"/>
                  <a:pt x="176" y="647"/>
                </a:cubicBezTo>
                <a:cubicBezTo>
                  <a:pt x="53" y="647"/>
                  <a:pt x="53" y="647"/>
                  <a:pt x="53" y="647"/>
                </a:cubicBezTo>
                <a:close/>
                <a:moveTo>
                  <a:pt x="119" y="514"/>
                </a:moveTo>
                <a:cubicBezTo>
                  <a:pt x="119" y="514"/>
                  <a:pt x="119" y="514"/>
                  <a:pt x="119" y="514"/>
                </a:cubicBezTo>
                <a:cubicBezTo>
                  <a:pt x="511" y="122"/>
                  <a:pt x="511" y="122"/>
                  <a:pt x="511" y="122"/>
                </a:cubicBezTo>
                <a:cubicBezTo>
                  <a:pt x="578" y="190"/>
                  <a:pt x="578" y="190"/>
                  <a:pt x="578" y="190"/>
                </a:cubicBezTo>
                <a:cubicBezTo>
                  <a:pt x="186" y="581"/>
                  <a:pt x="186" y="581"/>
                  <a:pt x="186" y="581"/>
                </a:cubicBezTo>
                <a:cubicBezTo>
                  <a:pt x="119" y="514"/>
                  <a:pt x="119" y="514"/>
                  <a:pt x="119" y="514"/>
                </a:cubicBezTo>
                <a:close/>
                <a:moveTo>
                  <a:pt x="241" y="636"/>
                </a:moveTo>
                <a:cubicBezTo>
                  <a:pt x="241" y="636"/>
                  <a:pt x="241" y="636"/>
                  <a:pt x="241" y="636"/>
                </a:cubicBezTo>
                <a:cubicBezTo>
                  <a:pt x="209" y="604"/>
                  <a:pt x="209" y="604"/>
                  <a:pt x="209" y="604"/>
                </a:cubicBezTo>
                <a:cubicBezTo>
                  <a:pt x="601" y="212"/>
                  <a:pt x="601" y="212"/>
                  <a:pt x="601" y="212"/>
                </a:cubicBezTo>
                <a:cubicBezTo>
                  <a:pt x="633" y="245"/>
                  <a:pt x="633" y="245"/>
                  <a:pt x="633" y="245"/>
                </a:cubicBezTo>
                <a:cubicBezTo>
                  <a:pt x="241" y="636"/>
                  <a:pt x="241" y="636"/>
                  <a:pt x="241" y="636"/>
                </a:cubicBezTo>
                <a:close/>
              </a:path>
            </a:pathLst>
          </a:custGeom>
          <a:solidFill>
            <a:srgbClr val="4D4B52"/>
          </a:solidFill>
          <a:ln>
            <a:noFill/>
          </a:ln>
        </p:spPr>
        <p:txBody>
          <a:bodyPr vert="horz" wrap="square" lIns="91440" tIns="45720" rIns="91440" bIns="45720" numCol="1" anchor="t" anchorCtr="0" compatLnSpc="1"/>
          <a:lstStyle/>
          <a:p>
            <a:endParaRPr lang="zh-CN" altLang="en-US"/>
          </a:p>
        </p:txBody>
      </p:sp>
    </p:spTree>
    <p:extLst>
      <p:ext uri="{BB962C8B-B14F-4D97-AF65-F5344CB8AC3E}">
        <p14:creationId xmlns:p14="http://schemas.microsoft.com/office/powerpoint/2010/main" val="27074332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D4B52"/>
        </a:solidFill>
        <a:effectLst/>
      </p:bgPr>
    </p:bg>
    <p:spTree>
      <p:nvGrpSpPr>
        <p:cNvPr id="1" name=""/>
        <p:cNvGrpSpPr/>
        <p:nvPr/>
      </p:nvGrpSpPr>
      <p:grpSpPr>
        <a:xfrm>
          <a:off x="0" y="0"/>
          <a:ext cx="0" cy="0"/>
          <a:chOff x="0" y="0"/>
          <a:chExt cx="0" cy="0"/>
        </a:xfrm>
      </p:grpSpPr>
      <p:cxnSp>
        <p:nvCxnSpPr>
          <p:cNvPr id="3" name="直接连接符 2"/>
          <p:cNvCxnSpPr/>
          <p:nvPr/>
        </p:nvCxnSpPr>
        <p:spPr>
          <a:xfrm>
            <a:off x="6096000" y="0"/>
            <a:ext cx="0" cy="6858000"/>
          </a:xfrm>
          <a:prstGeom prst="line">
            <a:avLst/>
          </a:prstGeom>
          <a:ln w="15240">
            <a:solidFill>
              <a:srgbClr val="6E6C76"/>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700" y="1943100"/>
            <a:ext cx="990600" cy="0"/>
          </a:xfrm>
          <a:prstGeom prst="line">
            <a:avLst/>
          </a:prstGeom>
          <a:ln w="15240">
            <a:solidFill>
              <a:srgbClr val="6E6C76"/>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600700" y="4838700"/>
            <a:ext cx="990600" cy="0"/>
          </a:xfrm>
          <a:prstGeom prst="line">
            <a:avLst/>
          </a:prstGeom>
          <a:ln w="15240">
            <a:solidFill>
              <a:srgbClr val="6E6C76"/>
            </a:solidFill>
          </a:ln>
        </p:spPr>
        <p:style>
          <a:lnRef idx="1">
            <a:schemeClr val="accent1"/>
          </a:lnRef>
          <a:fillRef idx="0">
            <a:schemeClr val="accent1"/>
          </a:fillRef>
          <a:effectRef idx="0">
            <a:schemeClr val="accent1"/>
          </a:effectRef>
          <a:fontRef idx="minor">
            <a:schemeClr val="tx1"/>
          </a:fontRef>
        </p:style>
      </p:cxnSp>
      <p:sp>
        <p:nvSpPr>
          <p:cNvPr id="9" name="剪去单角的矩形 8"/>
          <p:cNvSpPr/>
          <p:nvPr/>
        </p:nvSpPr>
        <p:spPr>
          <a:xfrm>
            <a:off x="1390650" y="897160"/>
            <a:ext cx="3524250" cy="2091879"/>
          </a:xfrm>
          <a:prstGeom prst="snip1Rect">
            <a:avLst/>
          </a:prstGeom>
          <a:blipFill>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剪去单角的矩形 9"/>
          <p:cNvSpPr/>
          <p:nvPr/>
        </p:nvSpPr>
        <p:spPr>
          <a:xfrm>
            <a:off x="7277101" y="3792760"/>
            <a:ext cx="3524250" cy="2091879"/>
          </a:xfrm>
          <a:prstGeom prst="snip1Rect">
            <a:avLst/>
          </a:prstGeom>
          <a:blipFill>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7167106" y="1943100"/>
            <a:ext cx="3980954" cy="812530"/>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3" name="矩形 12"/>
          <p:cNvSpPr/>
          <p:nvPr/>
        </p:nvSpPr>
        <p:spPr>
          <a:xfrm>
            <a:off x="7167106" y="1329750"/>
            <a:ext cx="1127232" cy="584775"/>
          </a:xfrm>
          <a:prstGeom prst="rect">
            <a:avLst/>
          </a:prstGeom>
        </p:spPr>
        <p:txBody>
          <a:bodyPr wrap="none">
            <a:spAutoFit/>
          </a:bodyPr>
          <a:lstStyle/>
          <a:p>
            <a:r>
              <a:rPr lang="en-US" altLang="zh-CN" sz="3200" dirty="0" smtClean="0">
                <a:solidFill>
                  <a:schemeClr val="bg1"/>
                </a:solidFill>
                <a:latin typeface="Stencil" panose="040409050D0802020404" pitchFamily="82" charset="0"/>
                <a:ea typeface="思源宋体 Heavy" panose="02020900000000000000" pitchFamily="18" charset="-122"/>
              </a:rPr>
              <a:t>2019</a:t>
            </a:r>
            <a:endParaRPr lang="zh-CN" altLang="en-US" sz="3200" dirty="0">
              <a:solidFill>
                <a:schemeClr val="bg1"/>
              </a:solidFill>
              <a:latin typeface="Stencil" panose="040409050D0802020404" pitchFamily="82" charset="0"/>
              <a:ea typeface="思源宋体 Heavy" panose="02020900000000000000" pitchFamily="18" charset="-122"/>
            </a:endParaRPr>
          </a:p>
        </p:txBody>
      </p:sp>
      <p:sp>
        <p:nvSpPr>
          <p:cNvPr id="14" name="矩形 13"/>
          <p:cNvSpPr/>
          <p:nvPr/>
        </p:nvSpPr>
        <p:spPr>
          <a:xfrm>
            <a:off x="962770" y="4781550"/>
            <a:ext cx="3980954" cy="812530"/>
          </a:xfrm>
          <a:prstGeom prst="rect">
            <a:avLst/>
          </a:prstGeom>
        </p:spPr>
        <p:txBody>
          <a:bodyPr wrap="square">
            <a:spAutoFit/>
          </a:bodyPr>
          <a:lstStyle/>
          <a:p>
            <a:pPr algn="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5" name="矩形 14"/>
          <p:cNvSpPr/>
          <p:nvPr/>
        </p:nvSpPr>
        <p:spPr>
          <a:xfrm>
            <a:off x="3816492" y="4168200"/>
            <a:ext cx="1127232" cy="584775"/>
          </a:xfrm>
          <a:prstGeom prst="rect">
            <a:avLst/>
          </a:prstGeom>
        </p:spPr>
        <p:txBody>
          <a:bodyPr wrap="none">
            <a:spAutoFit/>
          </a:bodyPr>
          <a:lstStyle/>
          <a:p>
            <a:pPr algn="r"/>
            <a:r>
              <a:rPr lang="en-US" altLang="zh-CN" sz="3200" dirty="0" smtClean="0">
                <a:solidFill>
                  <a:schemeClr val="bg1"/>
                </a:solidFill>
                <a:latin typeface="Stencil" panose="040409050D0802020404" pitchFamily="82" charset="0"/>
                <a:ea typeface="思源宋体 Heavy" panose="02020900000000000000" pitchFamily="18" charset="-122"/>
              </a:rPr>
              <a:t>2020</a:t>
            </a:r>
            <a:endParaRPr lang="zh-CN" altLang="en-US" sz="3200" dirty="0">
              <a:solidFill>
                <a:schemeClr val="bg1"/>
              </a:solidFill>
              <a:latin typeface="Stencil" panose="040409050D0802020404" pitchFamily="82" charset="0"/>
              <a:ea typeface="思源宋体 Heavy" panose="02020900000000000000" pitchFamily="18" charset="-122"/>
            </a:endParaRPr>
          </a:p>
        </p:txBody>
      </p:sp>
    </p:spTree>
    <p:extLst>
      <p:ext uri="{BB962C8B-B14F-4D97-AF65-F5344CB8AC3E}">
        <p14:creationId xmlns:p14="http://schemas.microsoft.com/office/powerpoint/2010/main" val="4185189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6096000" y="0"/>
            <a:ext cx="0" cy="3433763"/>
          </a:xfrm>
          <a:prstGeom prst="line">
            <a:avLst/>
          </a:prstGeom>
          <a:ln w="15240">
            <a:solidFill>
              <a:srgbClr val="CCCBCF"/>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00700" y="1943100"/>
            <a:ext cx="990600" cy="0"/>
          </a:xfrm>
          <a:prstGeom prst="line">
            <a:avLst/>
          </a:prstGeom>
          <a:ln w="15240">
            <a:solidFill>
              <a:srgbClr val="CCCBCF"/>
            </a:solidFill>
          </a:ln>
        </p:spPr>
        <p:style>
          <a:lnRef idx="1">
            <a:schemeClr val="accent1"/>
          </a:lnRef>
          <a:fillRef idx="0">
            <a:schemeClr val="accent1"/>
          </a:fillRef>
          <a:effectRef idx="0">
            <a:schemeClr val="accent1"/>
          </a:effectRef>
          <a:fontRef idx="minor">
            <a:schemeClr val="tx1"/>
          </a:fontRef>
        </p:style>
      </p:cxnSp>
      <p:sp>
        <p:nvSpPr>
          <p:cNvPr id="6" name="同心圆 5"/>
          <p:cNvSpPr/>
          <p:nvPr/>
        </p:nvSpPr>
        <p:spPr>
          <a:xfrm>
            <a:off x="5530850" y="3433763"/>
            <a:ext cx="1130300" cy="1130300"/>
          </a:xfrm>
          <a:prstGeom prst="donut">
            <a:avLst>
              <a:gd name="adj" fmla="val 1397"/>
            </a:avLst>
          </a:prstGeom>
          <a:solidFill>
            <a:srgbClr val="CCCB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剪去单角的矩形 7"/>
          <p:cNvSpPr/>
          <p:nvPr/>
        </p:nvSpPr>
        <p:spPr>
          <a:xfrm>
            <a:off x="1390650" y="897160"/>
            <a:ext cx="3524250" cy="2091879"/>
          </a:xfrm>
          <a:prstGeom prst="snip1Rect">
            <a:avLst/>
          </a:prstGeom>
          <a:blipFill>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167106" y="1943100"/>
            <a:ext cx="3980954" cy="812530"/>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0" name="矩形 9"/>
          <p:cNvSpPr/>
          <p:nvPr/>
        </p:nvSpPr>
        <p:spPr>
          <a:xfrm>
            <a:off x="7167106" y="1329750"/>
            <a:ext cx="1127232" cy="584775"/>
          </a:xfrm>
          <a:prstGeom prst="rect">
            <a:avLst/>
          </a:prstGeom>
        </p:spPr>
        <p:txBody>
          <a:bodyPr wrap="none">
            <a:spAutoFit/>
          </a:bodyPr>
          <a:lstStyle/>
          <a:p>
            <a:r>
              <a:rPr lang="en-US" altLang="zh-CN" sz="3200" dirty="0" smtClean="0">
                <a:solidFill>
                  <a:srgbClr val="6E6C76"/>
                </a:solidFill>
                <a:latin typeface="Stencil" panose="040409050D0802020404" pitchFamily="82" charset="0"/>
                <a:ea typeface="思源宋体 Heavy" panose="02020900000000000000" pitchFamily="18" charset="-122"/>
              </a:rPr>
              <a:t>2021</a:t>
            </a:r>
            <a:endParaRPr lang="zh-CN" altLang="en-US" sz="3200" dirty="0">
              <a:solidFill>
                <a:srgbClr val="6E6C76"/>
              </a:solidFill>
              <a:latin typeface="Stencil" panose="040409050D0802020404" pitchFamily="82" charset="0"/>
              <a:ea typeface="思源宋体 Heavy" panose="02020900000000000000" pitchFamily="18" charset="-122"/>
            </a:endParaRPr>
          </a:p>
        </p:txBody>
      </p:sp>
      <p:sp>
        <p:nvSpPr>
          <p:cNvPr id="11" name="1"/>
          <p:cNvSpPr>
            <a:spLocks noEditPoints="1"/>
          </p:cNvSpPr>
          <p:nvPr/>
        </p:nvSpPr>
        <p:spPr bwMode="auto">
          <a:xfrm>
            <a:off x="5894227" y="3797285"/>
            <a:ext cx="403545" cy="403255"/>
          </a:xfrm>
          <a:custGeom>
            <a:avLst/>
            <a:gdLst>
              <a:gd name="T0" fmla="*/ 571 w 690"/>
              <a:gd name="T1" fmla="*/ 6 h 690"/>
              <a:gd name="T2" fmla="*/ 598 w 690"/>
              <a:gd name="T3" fmla="*/ 14 h 690"/>
              <a:gd name="T4" fmla="*/ 598 w 690"/>
              <a:gd name="T5" fmla="*/ 14 h 690"/>
              <a:gd name="T6" fmla="*/ 676 w 690"/>
              <a:gd name="T7" fmla="*/ 92 h 690"/>
              <a:gd name="T8" fmla="*/ 676 w 690"/>
              <a:gd name="T9" fmla="*/ 92 h 690"/>
              <a:gd name="T10" fmla="*/ 683 w 690"/>
              <a:gd name="T11" fmla="*/ 119 h 690"/>
              <a:gd name="T12" fmla="*/ 580 w 690"/>
              <a:gd name="T13" fmla="*/ 211 h 690"/>
              <a:gd name="T14" fmla="*/ 505 w 690"/>
              <a:gd name="T15" fmla="*/ 223 h 690"/>
              <a:gd name="T16" fmla="*/ 487 w 690"/>
              <a:gd name="T17" fmla="*/ 500 h 690"/>
              <a:gd name="T18" fmla="*/ 339 w 690"/>
              <a:gd name="T19" fmla="*/ 562 h 690"/>
              <a:gd name="T20" fmla="*/ 128 w 690"/>
              <a:gd name="T21" fmla="*/ 352 h 690"/>
              <a:gd name="T22" fmla="*/ 339 w 690"/>
              <a:gd name="T23" fmla="*/ 141 h 690"/>
              <a:gd name="T24" fmla="*/ 493 w 690"/>
              <a:gd name="T25" fmla="*/ 160 h 690"/>
              <a:gd name="T26" fmla="*/ 483 w 690"/>
              <a:gd name="T27" fmla="*/ 95 h 690"/>
              <a:gd name="T28" fmla="*/ 611 w 690"/>
              <a:gd name="T29" fmla="*/ 269 h 690"/>
              <a:gd name="T30" fmla="*/ 663 w 690"/>
              <a:gd name="T31" fmla="*/ 253 h 690"/>
              <a:gd name="T32" fmla="*/ 677 w 690"/>
              <a:gd name="T33" fmla="*/ 352 h 690"/>
              <a:gd name="T34" fmla="*/ 339 w 690"/>
              <a:gd name="T35" fmla="*/ 690 h 690"/>
              <a:gd name="T36" fmla="*/ 0 w 690"/>
              <a:gd name="T37" fmla="*/ 352 h 690"/>
              <a:gd name="T38" fmla="*/ 339 w 690"/>
              <a:gd name="T39" fmla="*/ 13 h 690"/>
              <a:gd name="T40" fmla="*/ 437 w 690"/>
              <a:gd name="T41" fmla="*/ 27 h 690"/>
              <a:gd name="T42" fmla="*/ 422 w 690"/>
              <a:gd name="T43" fmla="*/ 79 h 690"/>
              <a:gd name="T44" fmla="*/ 339 w 690"/>
              <a:gd name="T45" fmla="*/ 66 h 690"/>
              <a:gd name="T46" fmla="*/ 54 w 690"/>
              <a:gd name="T47" fmla="*/ 352 h 690"/>
              <a:gd name="T48" fmla="*/ 339 w 690"/>
              <a:gd name="T49" fmla="*/ 636 h 690"/>
              <a:gd name="T50" fmla="*/ 623 w 690"/>
              <a:gd name="T51" fmla="*/ 352 h 690"/>
              <a:gd name="T52" fmla="*/ 611 w 690"/>
              <a:gd name="T53" fmla="*/ 269 h 690"/>
              <a:gd name="T54" fmla="*/ 339 w 690"/>
              <a:gd name="T55" fmla="*/ 255 h 690"/>
              <a:gd name="T56" fmla="*/ 444 w 690"/>
              <a:gd name="T57" fmla="*/ 208 h 690"/>
              <a:gd name="T58" fmla="*/ 213 w 690"/>
              <a:gd name="T59" fmla="*/ 225 h 690"/>
              <a:gd name="T60" fmla="*/ 213 w 690"/>
              <a:gd name="T61" fmla="*/ 225 h 690"/>
              <a:gd name="T62" fmla="*/ 213 w 690"/>
              <a:gd name="T63" fmla="*/ 477 h 690"/>
              <a:gd name="T64" fmla="*/ 464 w 690"/>
              <a:gd name="T65" fmla="*/ 478 h 690"/>
              <a:gd name="T66" fmla="*/ 517 w 690"/>
              <a:gd name="T67" fmla="*/ 352 h 690"/>
              <a:gd name="T68" fmla="*/ 423 w 690"/>
              <a:gd name="T69" fmla="*/ 304 h 690"/>
              <a:gd name="T70" fmla="*/ 407 w 690"/>
              <a:gd name="T71" fmla="*/ 420 h 690"/>
              <a:gd name="T72" fmla="*/ 339 w 690"/>
              <a:gd name="T73" fmla="*/ 448 h 690"/>
              <a:gd name="T74" fmla="*/ 271 w 690"/>
              <a:gd name="T75" fmla="*/ 420 h 690"/>
              <a:gd name="T76" fmla="*/ 271 w 690"/>
              <a:gd name="T77" fmla="*/ 283 h 690"/>
              <a:gd name="T78" fmla="*/ 339 w 690"/>
              <a:gd name="T79" fmla="*/ 255 h 690"/>
              <a:gd name="T80" fmla="*/ 361 w 690"/>
              <a:gd name="T81" fmla="*/ 291 h 690"/>
              <a:gd name="T82" fmla="*/ 293 w 690"/>
              <a:gd name="T83" fmla="*/ 306 h 690"/>
              <a:gd name="T84" fmla="*/ 274 w 690"/>
              <a:gd name="T85" fmla="*/ 352 h 690"/>
              <a:gd name="T86" fmla="*/ 339 w 690"/>
              <a:gd name="T87" fmla="*/ 416 h 690"/>
              <a:gd name="T88" fmla="*/ 384 w 690"/>
              <a:gd name="T89" fmla="*/ 397 h 690"/>
              <a:gd name="T90" fmla="*/ 399 w 690"/>
              <a:gd name="T91" fmla="*/ 329 h 690"/>
              <a:gd name="T92" fmla="*/ 320 w 690"/>
              <a:gd name="T93" fmla="*/ 370 h 690"/>
              <a:gd name="T94" fmla="*/ 361 w 690"/>
              <a:gd name="T95" fmla="*/ 291 h 690"/>
              <a:gd name="T96" fmla="*/ 574 w 690"/>
              <a:gd name="T97" fmla="*/ 49 h 690"/>
              <a:gd name="T98" fmla="*/ 522 w 690"/>
              <a:gd name="T99" fmla="*/ 145 h 690"/>
              <a:gd name="T100" fmla="*/ 574 w 690"/>
              <a:gd name="T101" fmla="*/ 49 h 690"/>
              <a:gd name="T102" fmla="*/ 606 w 690"/>
              <a:gd name="T103" fmla="*/ 106 h 690"/>
              <a:gd name="T104" fmla="*/ 579 w 690"/>
              <a:gd name="T105" fmla="*/ 177 h 690"/>
              <a:gd name="T106" fmla="*/ 606 w 690"/>
              <a:gd name="T107" fmla="*/ 106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0" h="690">
                <a:moveTo>
                  <a:pt x="483" y="95"/>
                </a:moveTo>
                <a:cubicBezTo>
                  <a:pt x="571" y="6"/>
                  <a:pt x="571" y="6"/>
                  <a:pt x="571" y="6"/>
                </a:cubicBezTo>
                <a:cubicBezTo>
                  <a:pt x="578" y="0"/>
                  <a:pt x="588" y="0"/>
                  <a:pt x="594" y="6"/>
                </a:cubicBezTo>
                <a:cubicBezTo>
                  <a:pt x="596" y="9"/>
                  <a:pt x="598" y="11"/>
                  <a:pt x="598" y="14"/>
                </a:cubicBezTo>
                <a:cubicBezTo>
                  <a:pt x="598" y="14"/>
                  <a:pt x="598" y="14"/>
                  <a:pt x="598" y="14"/>
                </a:cubicBezTo>
                <a:cubicBezTo>
                  <a:pt x="598" y="14"/>
                  <a:pt x="598" y="14"/>
                  <a:pt x="598" y="14"/>
                </a:cubicBezTo>
                <a:cubicBezTo>
                  <a:pt x="615" y="75"/>
                  <a:pt x="615" y="75"/>
                  <a:pt x="615" y="75"/>
                </a:cubicBezTo>
                <a:cubicBezTo>
                  <a:pt x="676" y="92"/>
                  <a:pt x="676" y="92"/>
                  <a:pt x="676" y="92"/>
                </a:cubicBezTo>
                <a:cubicBezTo>
                  <a:pt x="676" y="92"/>
                  <a:pt x="676" y="92"/>
                  <a:pt x="676" y="92"/>
                </a:cubicBezTo>
                <a:cubicBezTo>
                  <a:pt x="676" y="92"/>
                  <a:pt x="676" y="92"/>
                  <a:pt x="676" y="92"/>
                </a:cubicBezTo>
                <a:cubicBezTo>
                  <a:pt x="679" y="93"/>
                  <a:pt x="681" y="94"/>
                  <a:pt x="683" y="96"/>
                </a:cubicBezTo>
                <a:cubicBezTo>
                  <a:pt x="690" y="102"/>
                  <a:pt x="690" y="112"/>
                  <a:pt x="683" y="119"/>
                </a:cubicBezTo>
                <a:cubicBezTo>
                  <a:pt x="596" y="207"/>
                  <a:pt x="596" y="207"/>
                  <a:pt x="596" y="207"/>
                </a:cubicBezTo>
                <a:cubicBezTo>
                  <a:pt x="591" y="211"/>
                  <a:pt x="586" y="212"/>
                  <a:pt x="580" y="211"/>
                </a:cubicBezTo>
                <a:cubicBezTo>
                  <a:pt x="530" y="198"/>
                  <a:pt x="530" y="198"/>
                  <a:pt x="530" y="198"/>
                </a:cubicBezTo>
                <a:cubicBezTo>
                  <a:pt x="505" y="223"/>
                  <a:pt x="505" y="223"/>
                  <a:pt x="505" y="223"/>
                </a:cubicBezTo>
                <a:cubicBezTo>
                  <a:pt x="533" y="258"/>
                  <a:pt x="549" y="303"/>
                  <a:pt x="549" y="352"/>
                </a:cubicBezTo>
                <a:cubicBezTo>
                  <a:pt x="549" y="409"/>
                  <a:pt x="526" y="462"/>
                  <a:pt x="487" y="500"/>
                </a:cubicBezTo>
                <a:cubicBezTo>
                  <a:pt x="487" y="500"/>
                  <a:pt x="487" y="500"/>
                  <a:pt x="487" y="500"/>
                </a:cubicBezTo>
                <a:cubicBezTo>
                  <a:pt x="448" y="539"/>
                  <a:pt x="396" y="562"/>
                  <a:pt x="339" y="562"/>
                </a:cubicBezTo>
                <a:cubicBezTo>
                  <a:pt x="281" y="562"/>
                  <a:pt x="228" y="538"/>
                  <a:pt x="190" y="500"/>
                </a:cubicBezTo>
                <a:cubicBezTo>
                  <a:pt x="152" y="462"/>
                  <a:pt x="128" y="409"/>
                  <a:pt x="128" y="352"/>
                </a:cubicBezTo>
                <a:cubicBezTo>
                  <a:pt x="128" y="293"/>
                  <a:pt x="152" y="241"/>
                  <a:pt x="190" y="203"/>
                </a:cubicBezTo>
                <a:cubicBezTo>
                  <a:pt x="228" y="165"/>
                  <a:pt x="281" y="141"/>
                  <a:pt x="339" y="141"/>
                </a:cubicBezTo>
                <a:cubicBezTo>
                  <a:pt x="387" y="141"/>
                  <a:pt x="432" y="157"/>
                  <a:pt x="467" y="185"/>
                </a:cubicBezTo>
                <a:cubicBezTo>
                  <a:pt x="493" y="160"/>
                  <a:pt x="493" y="160"/>
                  <a:pt x="493" y="160"/>
                </a:cubicBezTo>
                <a:cubicBezTo>
                  <a:pt x="479" y="110"/>
                  <a:pt x="479" y="110"/>
                  <a:pt x="479" y="110"/>
                </a:cubicBezTo>
                <a:cubicBezTo>
                  <a:pt x="478" y="105"/>
                  <a:pt x="479" y="98"/>
                  <a:pt x="483" y="95"/>
                </a:cubicBezTo>
                <a:close/>
                <a:moveTo>
                  <a:pt x="611" y="269"/>
                </a:moveTo>
                <a:cubicBezTo>
                  <a:pt x="611" y="269"/>
                  <a:pt x="611" y="269"/>
                  <a:pt x="611" y="269"/>
                </a:cubicBezTo>
                <a:cubicBezTo>
                  <a:pt x="607" y="254"/>
                  <a:pt x="615" y="239"/>
                  <a:pt x="629" y="235"/>
                </a:cubicBezTo>
                <a:cubicBezTo>
                  <a:pt x="643" y="231"/>
                  <a:pt x="658" y="239"/>
                  <a:pt x="663" y="253"/>
                </a:cubicBezTo>
                <a:cubicBezTo>
                  <a:pt x="667" y="269"/>
                  <a:pt x="671" y="285"/>
                  <a:pt x="673" y="302"/>
                </a:cubicBezTo>
                <a:cubicBezTo>
                  <a:pt x="676" y="318"/>
                  <a:pt x="677" y="335"/>
                  <a:pt x="677" y="352"/>
                </a:cubicBezTo>
                <a:cubicBezTo>
                  <a:pt x="677" y="445"/>
                  <a:pt x="639" y="529"/>
                  <a:pt x="578" y="590"/>
                </a:cubicBezTo>
                <a:cubicBezTo>
                  <a:pt x="517" y="651"/>
                  <a:pt x="432" y="690"/>
                  <a:pt x="339" y="690"/>
                </a:cubicBezTo>
                <a:cubicBezTo>
                  <a:pt x="245" y="690"/>
                  <a:pt x="161" y="651"/>
                  <a:pt x="100" y="590"/>
                </a:cubicBezTo>
                <a:cubicBezTo>
                  <a:pt x="39" y="529"/>
                  <a:pt x="0" y="445"/>
                  <a:pt x="0" y="352"/>
                </a:cubicBezTo>
                <a:cubicBezTo>
                  <a:pt x="0" y="258"/>
                  <a:pt x="39" y="173"/>
                  <a:pt x="100" y="112"/>
                </a:cubicBezTo>
                <a:cubicBezTo>
                  <a:pt x="161" y="51"/>
                  <a:pt x="245" y="13"/>
                  <a:pt x="339" y="13"/>
                </a:cubicBezTo>
                <a:cubicBezTo>
                  <a:pt x="355" y="13"/>
                  <a:pt x="372" y="14"/>
                  <a:pt x="388" y="17"/>
                </a:cubicBezTo>
                <a:cubicBezTo>
                  <a:pt x="405" y="19"/>
                  <a:pt x="422" y="23"/>
                  <a:pt x="437" y="27"/>
                </a:cubicBezTo>
                <a:cubicBezTo>
                  <a:pt x="451" y="31"/>
                  <a:pt x="459" y="47"/>
                  <a:pt x="455" y="61"/>
                </a:cubicBezTo>
                <a:cubicBezTo>
                  <a:pt x="451" y="75"/>
                  <a:pt x="436" y="83"/>
                  <a:pt x="422" y="79"/>
                </a:cubicBezTo>
                <a:cubicBezTo>
                  <a:pt x="408" y="75"/>
                  <a:pt x="394" y="72"/>
                  <a:pt x="381" y="70"/>
                </a:cubicBezTo>
                <a:cubicBezTo>
                  <a:pt x="367" y="68"/>
                  <a:pt x="353" y="66"/>
                  <a:pt x="339" y="66"/>
                </a:cubicBezTo>
                <a:cubicBezTo>
                  <a:pt x="260" y="66"/>
                  <a:pt x="189" y="98"/>
                  <a:pt x="138" y="150"/>
                </a:cubicBezTo>
                <a:cubicBezTo>
                  <a:pt x="86" y="202"/>
                  <a:pt x="54" y="273"/>
                  <a:pt x="54" y="352"/>
                </a:cubicBezTo>
                <a:cubicBezTo>
                  <a:pt x="54" y="430"/>
                  <a:pt x="86" y="501"/>
                  <a:pt x="138" y="553"/>
                </a:cubicBezTo>
                <a:cubicBezTo>
                  <a:pt x="189" y="604"/>
                  <a:pt x="260" y="636"/>
                  <a:pt x="339" y="636"/>
                </a:cubicBezTo>
                <a:cubicBezTo>
                  <a:pt x="417" y="636"/>
                  <a:pt x="489" y="604"/>
                  <a:pt x="540" y="553"/>
                </a:cubicBezTo>
                <a:cubicBezTo>
                  <a:pt x="591" y="501"/>
                  <a:pt x="623" y="430"/>
                  <a:pt x="623" y="352"/>
                </a:cubicBezTo>
                <a:cubicBezTo>
                  <a:pt x="623" y="337"/>
                  <a:pt x="622" y="323"/>
                  <a:pt x="620" y="310"/>
                </a:cubicBezTo>
                <a:cubicBezTo>
                  <a:pt x="618" y="295"/>
                  <a:pt x="615" y="282"/>
                  <a:pt x="611" y="269"/>
                </a:cubicBezTo>
                <a:close/>
                <a:moveTo>
                  <a:pt x="339" y="255"/>
                </a:moveTo>
                <a:cubicBezTo>
                  <a:pt x="339" y="255"/>
                  <a:pt x="339" y="255"/>
                  <a:pt x="339" y="255"/>
                </a:cubicBezTo>
                <a:cubicBezTo>
                  <a:pt x="356" y="255"/>
                  <a:pt x="372" y="259"/>
                  <a:pt x="386" y="267"/>
                </a:cubicBezTo>
                <a:cubicBezTo>
                  <a:pt x="444" y="208"/>
                  <a:pt x="444" y="208"/>
                  <a:pt x="444" y="208"/>
                </a:cubicBezTo>
                <a:cubicBezTo>
                  <a:pt x="415" y="186"/>
                  <a:pt x="378" y="174"/>
                  <a:pt x="339" y="174"/>
                </a:cubicBezTo>
                <a:cubicBezTo>
                  <a:pt x="290" y="174"/>
                  <a:pt x="245" y="193"/>
                  <a:pt x="213" y="225"/>
                </a:cubicBezTo>
                <a:cubicBezTo>
                  <a:pt x="213" y="225"/>
                  <a:pt x="213" y="225"/>
                  <a:pt x="213" y="225"/>
                </a:cubicBezTo>
                <a:cubicBezTo>
                  <a:pt x="213" y="225"/>
                  <a:pt x="213" y="225"/>
                  <a:pt x="213" y="225"/>
                </a:cubicBezTo>
                <a:cubicBezTo>
                  <a:pt x="181" y="258"/>
                  <a:pt x="161" y="302"/>
                  <a:pt x="161" y="352"/>
                </a:cubicBezTo>
                <a:cubicBezTo>
                  <a:pt x="161" y="400"/>
                  <a:pt x="181" y="445"/>
                  <a:pt x="213" y="477"/>
                </a:cubicBezTo>
                <a:cubicBezTo>
                  <a:pt x="245" y="509"/>
                  <a:pt x="290" y="529"/>
                  <a:pt x="339" y="529"/>
                </a:cubicBezTo>
                <a:cubicBezTo>
                  <a:pt x="388" y="529"/>
                  <a:pt x="432" y="510"/>
                  <a:pt x="464" y="478"/>
                </a:cubicBezTo>
                <a:cubicBezTo>
                  <a:pt x="465" y="477"/>
                  <a:pt x="465" y="477"/>
                  <a:pt x="465" y="477"/>
                </a:cubicBezTo>
                <a:cubicBezTo>
                  <a:pt x="497" y="445"/>
                  <a:pt x="517" y="400"/>
                  <a:pt x="517" y="352"/>
                </a:cubicBezTo>
                <a:cubicBezTo>
                  <a:pt x="517" y="312"/>
                  <a:pt x="504" y="275"/>
                  <a:pt x="482" y="246"/>
                </a:cubicBezTo>
                <a:cubicBezTo>
                  <a:pt x="423" y="304"/>
                  <a:pt x="423" y="304"/>
                  <a:pt x="423" y="304"/>
                </a:cubicBezTo>
                <a:cubicBezTo>
                  <a:pt x="431" y="319"/>
                  <a:pt x="436" y="334"/>
                  <a:pt x="436" y="352"/>
                </a:cubicBezTo>
                <a:cubicBezTo>
                  <a:pt x="436" y="378"/>
                  <a:pt x="425" y="402"/>
                  <a:pt x="407" y="420"/>
                </a:cubicBezTo>
                <a:cubicBezTo>
                  <a:pt x="407" y="420"/>
                  <a:pt x="407" y="420"/>
                  <a:pt x="407" y="420"/>
                </a:cubicBezTo>
                <a:cubicBezTo>
                  <a:pt x="389" y="437"/>
                  <a:pt x="365" y="448"/>
                  <a:pt x="339" y="448"/>
                </a:cubicBezTo>
                <a:cubicBezTo>
                  <a:pt x="312" y="448"/>
                  <a:pt x="288" y="437"/>
                  <a:pt x="271" y="420"/>
                </a:cubicBezTo>
                <a:cubicBezTo>
                  <a:pt x="271" y="420"/>
                  <a:pt x="271" y="420"/>
                  <a:pt x="271" y="420"/>
                </a:cubicBezTo>
                <a:cubicBezTo>
                  <a:pt x="253" y="402"/>
                  <a:pt x="242" y="378"/>
                  <a:pt x="242" y="352"/>
                </a:cubicBezTo>
                <a:cubicBezTo>
                  <a:pt x="242" y="325"/>
                  <a:pt x="253" y="300"/>
                  <a:pt x="271" y="283"/>
                </a:cubicBezTo>
                <a:cubicBezTo>
                  <a:pt x="271" y="283"/>
                  <a:pt x="271" y="283"/>
                  <a:pt x="271" y="283"/>
                </a:cubicBezTo>
                <a:cubicBezTo>
                  <a:pt x="288" y="265"/>
                  <a:pt x="312" y="255"/>
                  <a:pt x="339" y="255"/>
                </a:cubicBezTo>
                <a:close/>
                <a:moveTo>
                  <a:pt x="361" y="291"/>
                </a:moveTo>
                <a:cubicBezTo>
                  <a:pt x="361" y="291"/>
                  <a:pt x="361" y="291"/>
                  <a:pt x="361" y="291"/>
                </a:cubicBezTo>
                <a:cubicBezTo>
                  <a:pt x="354" y="288"/>
                  <a:pt x="347" y="287"/>
                  <a:pt x="339" y="287"/>
                </a:cubicBezTo>
                <a:cubicBezTo>
                  <a:pt x="321" y="287"/>
                  <a:pt x="305" y="294"/>
                  <a:pt x="293" y="306"/>
                </a:cubicBezTo>
                <a:cubicBezTo>
                  <a:pt x="293" y="306"/>
                  <a:pt x="293" y="306"/>
                  <a:pt x="293" y="306"/>
                </a:cubicBezTo>
                <a:cubicBezTo>
                  <a:pt x="282" y="317"/>
                  <a:pt x="274" y="334"/>
                  <a:pt x="274" y="352"/>
                </a:cubicBezTo>
                <a:cubicBezTo>
                  <a:pt x="274" y="369"/>
                  <a:pt x="282" y="385"/>
                  <a:pt x="293" y="397"/>
                </a:cubicBezTo>
                <a:cubicBezTo>
                  <a:pt x="305" y="408"/>
                  <a:pt x="321" y="416"/>
                  <a:pt x="339" y="416"/>
                </a:cubicBezTo>
                <a:cubicBezTo>
                  <a:pt x="357" y="416"/>
                  <a:pt x="373" y="408"/>
                  <a:pt x="384" y="397"/>
                </a:cubicBezTo>
                <a:cubicBezTo>
                  <a:pt x="384" y="397"/>
                  <a:pt x="384" y="397"/>
                  <a:pt x="384" y="397"/>
                </a:cubicBezTo>
                <a:cubicBezTo>
                  <a:pt x="396" y="385"/>
                  <a:pt x="403" y="369"/>
                  <a:pt x="403" y="352"/>
                </a:cubicBezTo>
                <a:cubicBezTo>
                  <a:pt x="403" y="343"/>
                  <a:pt x="402" y="336"/>
                  <a:pt x="399" y="329"/>
                </a:cubicBezTo>
                <a:cubicBezTo>
                  <a:pt x="358" y="370"/>
                  <a:pt x="358" y="370"/>
                  <a:pt x="358" y="370"/>
                </a:cubicBezTo>
                <a:cubicBezTo>
                  <a:pt x="347" y="381"/>
                  <a:pt x="330" y="381"/>
                  <a:pt x="320" y="370"/>
                </a:cubicBezTo>
                <a:cubicBezTo>
                  <a:pt x="309" y="360"/>
                  <a:pt x="309" y="343"/>
                  <a:pt x="320" y="332"/>
                </a:cubicBezTo>
                <a:cubicBezTo>
                  <a:pt x="361" y="291"/>
                  <a:pt x="361" y="291"/>
                  <a:pt x="361" y="291"/>
                </a:cubicBezTo>
                <a:close/>
                <a:moveTo>
                  <a:pt x="574" y="49"/>
                </a:moveTo>
                <a:cubicBezTo>
                  <a:pt x="574" y="49"/>
                  <a:pt x="574" y="49"/>
                  <a:pt x="574" y="49"/>
                </a:cubicBezTo>
                <a:cubicBezTo>
                  <a:pt x="513" y="111"/>
                  <a:pt x="513" y="111"/>
                  <a:pt x="513" y="111"/>
                </a:cubicBezTo>
                <a:cubicBezTo>
                  <a:pt x="522" y="145"/>
                  <a:pt x="522" y="145"/>
                  <a:pt x="522" y="145"/>
                </a:cubicBezTo>
                <a:cubicBezTo>
                  <a:pt x="584" y="84"/>
                  <a:pt x="584" y="84"/>
                  <a:pt x="584" y="84"/>
                </a:cubicBezTo>
                <a:cubicBezTo>
                  <a:pt x="574" y="49"/>
                  <a:pt x="574" y="49"/>
                  <a:pt x="574" y="49"/>
                </a:cubicBezTo>
                <a:close/>
                <a:moveTo>
                  <a:pt x="606" y="106"/>
                </a:moveTo>
                <a:cubicBezTo>
                  <a:pt x="606" y="106"/>
                  <a:pt x="606" y="106"/>
                  <a:pt x="606" y="106"/>
                </a:cubicBezTo>
                <a:cubicBezTo>
                  <a:pt x="545" y="168"/>
                  <a:pt x="545" y="168"/>
                  <a:pt x="545" y="168"/>
                </a:cubicBezTo>
                <a:cubicBezTo>
                  <a:pt x="579" y="177"/>
                  <a:pt x="579" y="177"/>
                  <a:pt x="579" y="177"/>
                </a:cubicBezTo>
                <a:cubicBezTo>
                  <a:pt x="641" y="116"/>
                  <a:pt x="641" y="116"/>
                  <a:pt x="641" y="116"/>
                </a:cubicBezTo>
                <a:cubicBezTo>
                  <a:pt x="606" y="106"/>
                  <a:pt x="606" y="106"/>
                  <a:pt x="606" y="106"/>
                </a:cubicBezTo>
                <a:close/>
              </a:path>
            </a:pathLst>
          </a:custGeom>
          <a:solidFill>
            <a:srgbClr val="4D4B52"/>
          </a:solidFill>
          <a:ln>
            <a:noFill/>
          </a:ln>
        </p:spPr>
        <p:txBody>
          <a:bodyPr vert="horz" wrap="square" lIns="91440" tIns="45720" rIns="91440" bIns="45720" numCol="1" anchor="t" anchorCtr="0" compatLnSpc="1"/>
          <a:lstStyle/>
          <a:p>
            <a:endParaRPr lang="zh-CN" altLang="en-US"/>
          </a:p>
        </p:txBody>
      </p:sp>
      <p:sp>
        <p:nvSpPr>
          <p:cNvPr id="12" name="矩形 11"/>
          <p:cNvSpPr/>
          <p:nvPr/>
        </p:nvSpPr>
        <p:spPr>
          <a:xfrm>
            <a:off x="1964870" y="4924425"/>
            <a:ext cx="8271784" cy="586827"/>
          </a:xfrm>
          <a:prstGeom prst="rect">
            <a:avLst/>
          </a:prstGeom>
        </p:spPr>
        <p:txBody>
          <a:bodyPr wrap="square">
            <a:spAutoFit/>
          </a:bodyPr>
          <a:lstStyle/>
          <a:p>
            <a:pPr algn="ctr">
              <a:lnSpc>
                <a:spcPct val="130000"/>
              </a:lnSpc>
            </a:pPr>
            <a:r>
              <a:rPr lang="en-US" altLang="zh-CN" sz="13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Tree>
    <p:extLst>
      <p:ext uri="{BB962C8B-B14F-4D97-AF65-F5344CB8AC3E}">
        <p14:creationId xmlns:p14="http://schemas.microsoft.com/office/powerpoint/2010/main" val="2110797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a:off x="1240688" y="1730829"/>
            <a:ext cx="1878354" cy="1567544"/>
          </a:xfrm>
          <a:prstGeom prst="parallelogram">
            <a:avLst/>
          </a:pr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a:off x="3793388" y="1730829"/>
            <a:ext cx="1878354" cy="1567544"/>
          </a:xfrm>
          <a:prstGeom prst="parallelogram">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6346088" y="1730829"/>
            <a:ext cx="1878354" cy="1567544"/>
          </a:xfrm>
          <a:prstGeom prst="parallelogram">
            <a:avLst/>
          </a:prstGeom>
          <a:solidFill>
            <a:srgbClr val="A3A1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8898787" y="1730829"/>
            <a:ext cx="1878354" cy="1567544"/>
          </a:xfrm>
          <a:prstGeom prst="parallelogram">
            <a:avLst/>
          </a:prstGeom>
          <a:solidFill>
            <a:srgbClr val="CCCB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211"/>
          <p:cNvSpPr>
            <a:spLocks noEditPoints="1"/>
          </p:cNvSpPr>
          <p:nvPr/>
        </p:nvSpPr>
        <p:spPr bwMode="auto">
          <a:xfrm rot="16200000">
            <a:off x="3308790" y="2378072"/>
            <a:ext cx="294852" cy="273060"/>
          </a:xfrm>
          <a:custGeom>
            <a:avLst/>
            <a:gdLst>
              <a:gd name="T0" fmla="*/ 258 w 544"/>
              <a:gd name="T1" fmla="*/ 293 h 503"/>
              <a:gd name="T2" fmla="*/ 293 w 544"/>
              <a:gd name="T3" fmla="*/ 293 h 503"/>
              <a:gd name="T4" fmla="*/ 293 w 544"/>
              <a:gd name="T5" fmla="*/ 293 h 503"/>
              <a:gd name="T6" fmla="*/ 534 w 544"/>
              <a:gd name="T7" fmla="*/ 52 h 503"/>
              <a:gd name="T8" fmla="*/ 534 w 544"/>
              <a:gd name="T9" fmla="*/ 17 h 503"/>
              <a:gd name="T10" fmla="*/ 498 w 544"/>
              <a:gd name="T11" fmla="*/ 17 h 503"/>
              <a:gd name="T12" fmla="*/ 498 w 544"/>
              <a:gd name="T13" fmla="*/ 17 h 503"/>
              <a:gd name="T14" fmla="*/ 275 w 544"/>
              <a:gd name="T15" fmla="*/ 240 h 503"/>
              <a:gd name="T16" fmla="*/ 45 w 544"/>
              <a:gd name="T17" fmla="*/ 10 h 503"/>
              <a:gd name="T18" fmla="*/ 10 w 544"/>
              <a:gd name="T19" fmla="*/ 10 h 503"/>
              <a:gd name="T20" fmla="*/ 10 w 544"/>
              <a:gd name="T21" fmla="*/ 46 h 503"/>
              <a:gd name="T22" fmla="*/ 258 w 544"/>
              <a:gd name="T23" fmla="*/ 293 h 503"/>
              <a:gd name="T24" fmla="*/ 498 w 544"/>
              <a:gd name="T25" fmla="*/ 217 h 503"/>
              <a:gd name="T26" fmla="*/ 275 w 544"/>
              <a:gd name="T27" fmla="*/ 440 h 503"/>
              <a:gd name="T28" fmla="*/ 45 w 544"/>
              <a:gd name="T29" fmla="*/ 210 h 503"/>
              <a:gd name="T30" fmla="*/ 10 w 544"/>
              <a:gd name="T31" fmla="*/ 210 h 503"/>
              <a:gd name="T32" fmla="*/ 10 w 544"/>
              <a:gd name="T33" fmla="*/ 246 h 503"/>
              <a:gd name="T34" fmla="*/ 258 w 544"/>
              <a:gd name="T35" fmla="*/ 493 h 503"/>
              <a:gd name="T36" fmla="*/ 293 w 544"/>
              <a:gd name="T37" fmla="*/ 493 h 503"/>
              <a:gd name="T38" fmla="*/ 293 w 544"/>
              <a:gd name="T39" fmla="*/ 493 h 503"/>
              <a:gd name="T40" fmla="*/ 534 w 544"/>
              <a:gd name="T41" fmla="*/ 252 h 503"/>
              <a:gd name="T42" fmla="*/ 534 w 544"/>
              <a:gd name="T43" fmla="*/ 217 h 503"/>
              <a:gd name="T44" fmla="*/ 498 w 544"/>
              <a:gd name="T45" fmla="*/ 217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44" h="503">
                <a:moveTo>
                  <a:pt x="258" y="293"/>
                </a:moveTo>
                <a:cubicBezTo>
                  <a:pt x="267" y="303"/>
                  <a:pt x="283" y="303"/>
                  <a:pt x="293" y="293"/>
                </a:cubicBezTo>
                <a:cubicBezTo>
                  <a:pt x="293" y="293"/>
                  <a:pt x="293" y="293"/>
                  <a:pt x="293" y="293"/>
                </a:cubicBezTo>
                <a:cubicBezTo>
                  <a:pt x="534" y="52"/>
                  <a:pt x="534" y="52"/>
                  <a:pt x="534" y="52"/>
                </a:cubicBezTo>
                <a:cubicBezTo>
                  <a:pt x="544" y="42"/>
                  <a:pt x="544" y="27"/>
                  <a:pt x="534" y="17"/>
                </a:cubicBezTo>
                <a:cubicBezTo>
                  <a:pt x="524" y="7"/>
                  <a:pt x="508" y="7"/>
                  <a:pt x="498" y="17"/>
                </a:cubicBezTo>
                <a:cubicBezTo>
                  <a:pt x="498" y="17"/>
                  <a:pt x="498" y="17"/>
                  <a:pt x="498" y="17"/>
                </a:cubicBezTo>
                <a:cubicBezTo>
                  <a:pt x="275" y="240"/>
                  <a:pt x="275" y="240"/>
                  <a:pt x="275" y="240"/>
                </a:cubicBezTo>
                <a:cubicBezTo>
                  <a:pt x="45" y="10"/>
                  <a:pt x="45" y="10"/>
                  <a:pt x="45" y="10"/>
                </a:cubicBezTo>
                <a:cubicBezTo>
                  <a:pt x="36" y="0"/>
                  <a:pt x="20" y="0"/>
                  <a:pt x="10" y="10"/>
                </a:cubicBezTo>
                <a:cubicBezTo>
                  <a:pt x="0" y="20"/>
                  <a:pt x="0" y="36"/>
                  <a:pt x="10" y="46"/>
                </a:cubicBezTo>
                <a:lnTo>
                  <a:pt x="258" y="293"/>
                </a:lnTo>
                <a:close/>
                <a:moveTo>
                  <a:pt x="498" y="217"/>
                </a:moveTo>
                <a:cubicBezTo>
                  <a:pt x="275" y="440"/>
                  <a:pt x="275" y="440"/>
                  <a:pt x="275" y="440"/>
                </a:cubicBezTo>
                <a:cubicBezTo>
                  <a:pt x="45" y="210"/>
                  <a:pt x="45" y="210"/>
                  <a:pt x="45" y="210"/>
                </a:cubicBezTo>
                <a:cubicBezTo>
                  <a:pt x="36" y="200"/>
                  <a:pt x="20" y="200"/>
                  <a:pt x="10" y="210"/>
                </a:cubicBezTo>
                <a:cubicBezTo>
                  <a:pt x="0" y="220"/>
                  <a:pt x="0" y="236"/>
                  <a:pt x="10" y="246"/>
                </a:cubicBezTo>
                <a:cubicBezTo>
                  <a:pt x="258" y="493"/>
                  <a:pt x="258" y="493"/>
                  <a:pt x="258" y="493"/>
                </a:cubicBezTo>
                <a:cubicBezTo>
                  <a:pt x="267" y="503"/>
                  <a:pt x="283" y="503"/>
                  <a:pt x="293" y="493"/>
                </a:cubicBezTo>
                <a:cubicBezTo>
                  <a:pt x="293" y="493"/>
                  <a:pt x="293" y="493"/>
                  <a:pt x="293" y="493"/>
                </a:cubicBezTo>
                <a:cubicBezTo>
                  <a:pt x="534" y="252"/>
                  <a:pt x="534" y="252"/>
                  <a:pt x="534" y="252"/>
                </a:cubicBezTo>
                <a:cubicBezTo>
                  <a:pt x="544" y="242"/>
                  <a:pt x="544" y="227"/>
                  <a:pt x="534" y="217"/>
                </a:cubicBezTo>
                <a:cubicBezTo>
                  <a:pt x="524" y="207"/>
                  <a:pt x="508" y="207"/>
                  <a:pt x="498" y="217"/>
                </a:cubicBezTo>
                <a:close/>
              </a:path>
            </a:pathLst>
          </a:custGeom>
          <a:solidFill>
            <a:srgbClr val="CCCBC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211"/>
          <p:cNvSpPr>
            <a:spLocks noEditPoints="1"/>
          </p:cNvSpPr>
          <p:nvPr/>
        </p:nvSpPr>
        <p:spPr bwMode="auto">
          <a:xfrm rot="16200000">
            <a:off x="5861490" y="2378073"/>
            <a:ext cx="294850" cy="273058"/>
          </a:xfrm>
          <a:custGeom>
            <a:avLst/>
            <a:gdLst>
              <a:gd name="T0" fmla="*/ 258 w 544"/>
              <a:gd name="T1" fmla="*/ 293 h 503"/>
              <a:gd name="T2" fmla="*/ 293 w 544"/>
              <a:gd name="T3" fmla="*/ 293 h 503"/>
              <a:gd name="T4" fmla="*/ 293 w 544"/>
              <a:gd name="T5" fmla="*/ 293 h 503"/>
              <a:gd name="T6" fmla="*/ 534 w 544"/>
              <a:gd name="T7" fmla="*/ 52 h 503"/>
              <a:gd name="T8" fmla="*/ 534 w 544"/>
              <a:gd name="T9" fmla="*/ 17 h 503"/>
              <a:gd name="T10" fmla="*/ 498 w 544"/>
              <a:gd name="T11" fmla="*/ 17 h 503"/>
              <a:gd name="T12" fmla="*/ 498 w 544"/>
              <a:gd name="T13" fmla="*/ 17 h 503"/>
              <a:gd name="T14" fmla="*/ 275 w 544"/>
              <a:gd name="T15" fmla="*/ 240 h 503"/>
              <a:gd name="T16" fmla="*/ 45 w 544"/>
              <a:gd name="T17" fmla="*/ 10 h 503"/>
              <a:gd name="T18" fmla="*/ 10 w 544"/>
              <a:gd name="T19" fmla="*/ 10 h 503"/>
              <a:gd name="T20" fmla="*/ 10 w 544"/>
              <a:gd name="T21" fmla="*/ 46 h 503"/>
              <a:gd name="T22" fmla="*/ 258 w 544"/>
              <a:gd name="T23" fmla="*/ 293 h 503"/>
              <a:gd name="T24" fmla="*/ 498 w 544"/>
              <a:gd name="T25" fmla="*/ 217 h 503"/>
              <a:gd name="T26" fmla="*/ 275 w 544"/>
              <a:gd name="T27" fmla="*/ 440 h 503"/>
              <a:gd name="T28" fmla="*/ 45 w 544"/>
              <a:gd name="T29" fmla="*/ 210 h 503"/>
              <a:gd name="T30" fmla="*/ 10 w 544"/>
              <a:gd name="T31" fmla="*/ 210 h 503"/>
              <a:gd name="T32" fmla="*/ 10 w 544"/>
              <a:gd name="T33" fmla="*/ 246 h 503"/>
              <a:gd name="T34" fmla="*/ 258 w 544"/>
              <a:gd name="T35" fmla="*/ 493 h 503"/>
              <a:gd name="T36" fmla="*/ 293 w 544"/>
              <a:gd name="T37" fmla="*/ 493 h 503"/>
              <a:gd name="T38" fmla="*/ 293 w 544"/>
              <a:gd name="T39" fmla="*/ 493 h 503"/>
              <a:gd name="T40" fmla="*/ 534 w 544"/>
              <a:gd name="T41" fmla="*/ 252 h 503"/>
              <a:gd name="T42" fmla="*/ 534 w 544"/>
              <a:gd name="T43" fmla="*/ 217 h 503"/>
              <a:gd name="T44" fmla="*/ 498 w 544"/>
              <a:gd name="T45" fmla="*/ 217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44" h="503">
                <a:moveTo>
                  <a:pt x="258" y="293"/>
                </a:moveTo>
                <a:cubicBezTo>
                  <a:pt x="267" y="303"/>
                  <a:pt x="283" y="303"/>
                  <a:pt x="293" y="293"/>
                </a:cubicBezTo>
                <a:cubicBezTo>
                  <a:pt x="293" y="293"/>
                  <a:pt x="293" y="293"/>
                  <a:pt x="293" y="293"/>
                </a:cubicBezTo>
                <a:cubicBezTo>
                  <a:pt x="534" y="52"/>
                  <a:pt x="534" y="52"/>
                  <a:pt x="534" y="52"/>
                </a:cubicBezTo>
                <a:cubicBezTo>
                  <a:pt x="544" y="42"/>
                  <a:pt x="544" y="27"/>
                  <a:pt x="534" y="17"/>
                </a:cubicBezTo>
                <a:cubicBezTo>
                  <a:pt x="524" y="7"/>
                  <a:pt x="508" y="7"/>
                  <a:pt x="498" y="17"/>
                </a:cubicBezTo>
                <a:cubicBezTo>
                  <a:pt x="498" y="17"/>
                  <a:pt x="498" y="17"/>
                  <a:pt x="498" y="17"/>
                </a:cubicBezTo>
                <a:cubicBezTo>
                  <a:pt x="275" y="240"/>
                  <a:pt x="275" y="240"/>
                  <a:pt x="275" y="240"/>
                </a:cubicBezTo>
                <a:cubicBezTo>
                  <a:pt x="45" y="10"/>
                  <a:pt x="45" y="10"/>
                  <a:pt x="45" y="10"/>
                </a:cubicBezTo>
                <a:cubicBezTo>
                  <a:pt x="36" y="0"/>
                  <a:pt x="20" y="0"/>
                  <a:pt x="10" y="10"/>
                </a:cubicBezTo>
                <a:cubicBezTo>
                  <a:pt x="0" y="20"/>
                  <a:pt x="0" y="36"/>
                  <a:pt x="10" y="46"/>
                </a:cubicBezTo>
                <a:lnTo>
                  <a:pt x="258" y="293"/>
                </a:lnTo>
                <a:close/>
                <a:moveTo>
                  <a:pt x="498" y="217"/>
                </a:moveTo>
                <a:cubicBezTo>
                  <a:pt x="275" y="440"/>
                  <a:pt x="275" y="440"/>
                  <a:pt x="275" y="440"/>
                </a:cubicBezTo>
                <a:cubicBezTo>
                  <a:pt x="45" y="210"/>
                  <a:pt x="45" y="210"/>
                  <a:pt x="45" y="210"/>
                </a:cubicBezTo>
                <a:cubicBezTo>
                  <a:pt x="36" y="200"/>
                  <a:pt x="20" y="200"/>
                  <a:pt x="10" y="210"/>
                </a:cubicBezTo>
                <a:cubicBezTo>
                  <a:pt x="0" y="220"/>
                  <a:pt x="0" y="236"/>
                  <a:pt x="10" y="246"/>
                </a:cubicBezTo>
                <a:cubicBezTo>
                  <a:pt x="258" y="493"/>
                  <a:pt x="258" y="493"/>
                  <a:pt x="258" y="493"/>
                </a:cubicBezTo>
                <a:cubicBezTo>
                  <a:pt x="267" y="503"/>
                  <a:pt x="283" y="503"/>
                  <a:pt x="293" y="493"/>
                </a:cubicBezTo>
                <a:cubicBezTo>
                  <a:pt x="293" y="493"/>
                  <a:pt x="293" y="493"/>
                  <a:pt x="293" y="493"/>
                </a:cubicBezTo>
                <a:cubicBezTo>
                  <a:pt x="534" y="252"/>
                  <a:pt x="534" y="252"/>
                  <a:pt x="534" y="252"/>
                </a:cubicBezTo>
                <a:cubicBezTo>
                  <a:pt x="544" y="242"/>
                  <a:pt x="544" y="227"/>
                  <a:pt x="534" y="217"/>
                </a:cubicBezTo>
                <a:cubicBezTo>
                  <a:pt x="524" y="207"/>
                  <a:pt x="508" y="207"/>
                  <a:pt x="498" y="217"/>
                </a:cubicBezTo>
                <a:close/>
              </a:path>
            </a:pathLst>
          </a:custGeom>
          <a:solidFill>
            <a:srgbClr val="CCCBC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211"/>
          <p:cNvSpPr>
            <a:spLocks noEditPoints="1"/>
          </p:cNvSpPr>
          <p:nvPr/>
        </p:nvSpPr>
        <p:spPr bwMode="auto">
          <a:xfrm rot="16200000">
            <a:off x="8414189" y="2378071"/>
            <a:ext cx="294852" cy="273060"/>
          </a:xfrm>
          <a:custGeom>
            <a:avLst/>
            <a:gdLst>
              <a:gd name="T0" fmla="*/ 258 w 544"/>
              <a:gd name="T1" fmla="*/ 293 h 503"/>
              <a:gd name="T2" fmla="*/ 293 w 544"/>
              <a:gd name="T3" fmla="*/ 293 h 503"/>
              <a:gd name="T4" fmla="*/ 293 w 544"/>
              <a:gd name="T5" fmla="*/ 293 h 503"/>
              <a:gd name="T6" fmla="*/ 534 w 544"/>
              <a:gd name="T7" fmla="*/ 52 h 503"/>
              <a:gd name="T8" fmla="*/ 534 w 544"/>
              <a:gd name="T9" fmla="*/ 17 h 503"/>
              <a:gd name="T10" fmla="*/ 498 w 544"/>
              <a:gd name="T11" fmla="*/ 17 h 503"/>
              <a:gd name="T12" fmla="*/ 498 w 544"/>
              <a:gd name="T13" fmla="*/ 17 h 503"/>
              <a:gd name="T14" fmla="*/ 275 w 544"/>
              <a:gd name="T15" fmla="*/ 240 h 503"/>
              <a:gd name="T16" fmla="*/ 45 w 544"/>
              <a:gd name="T17" fmla="*/ 10 h 503"/>
              <a:gd name="T18" fmla="*/ 10 w 544"/>
              <a:gd name="T19" fmla="*/ 10 h 503"/>
              <a:gd name="T20" fmla="*/ 10 w 544"/>
              <a:gd name="T21" fmla="*/ 46 h 503"/>
              <a:gd name="T22" fmla="*/ 258 w 544"/>
              <a:gd name="T23" fmla="*/ 293 h 503"/>
              <a:gd name="T24" fmla="*/ 498 w 544"/>
              <a:gd name="T25" fmla="*/ 217 h 503"/>
              <a:gd name="T26" fmla="*/ 275 w 544"/>
              <a:gd name="T27" fmla="*/ 440 h 503"/>
              <a:gd name="T28" fmla="*/ 45 w 544"/>
              <a:gd name="T29" fmla="*/ 210 h 503"/>
              <a:gd name="T30" fmla="*/ 10 w 544"/>
              <a:gd name="T31" fmla="*/ 210 h 503"/>
              <a:gd name="T32" fmla="*/ 10 w 544"/>
              <a:gd name="T33" fmla="*/ 246 h 503"/>
              <a:gd name="T34" fmla="*/ 258 w 544"/>
              <a:gd name="T35" fmla="*/ 493 h 503"/>
              <a:gd name="T36" fmla="*/ 293 w 544"/>
              <a:gd name="T37" fmla="*/ 493 h 503"/>
              <a:gd name="T38" fmla="*/ 293 w 544"/>
              <a:gd name="T39" fmla="*/ 493 h 503"/>
              <a:gd name="T40" fmla="*/ 534 w 544"/>
              <a:gd name="T41" fmla="*/ 252 h 503"/>
              <a:gd name="T42" fmla="*/ 534 w 544"/>
              <a:gd name="T43" fmla="*/ 217 h 503"/>
              <a:gd name="T44" fmla="*/ 498 w 544"/>
              <a:gd name="T45" fmla="*/ 217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44" h="503">
                <a:moveTo>
                  <a:pt x="258" y="293"/>
                </a:moveTo>
                <a:cubicBezTo>
                  <a:pt x="267" y="303"/>
                  <a:pt x="283" y="303"/>
                  <a:pt x="293" y="293"/>
                </a:cubicBezTo>
                <a:cubicBezTo>
                  <a:pt x="293" y="293"/>
                  <a:pt x="293" y="293"/>
                  <a:pt x="293" y="293"/>
                </a:cubicBezTo>
                <a:cubicBezTo>
                  <a:pt x="534" y="52"/>
                  <a:pt x="534" y="52"/>
                  <a:pt x="534" y="52"/>
                </a:cubicBezTo>
                <a:cubicBezTo>
                  <a:pt x="544" y="42"/>
                  <a:pt x="544" y="27"/>
                  <a:pt x="534" y="17"/>
                </a:cubicBezTo>
                <a:cubicBezTo>
                  <a:pt x="524" y="7"/>
                  <a:pt x="508" y="7"/>
                  <a:pt x="498" y="17"/>
                </a:cubicBezTo>
                <a:cubicBezTo>
                  <a:pt x="498" y="17"/>
                  <a:pt x="498" y="17"/>
                  <a:pt x="498" y="17"/>
                </a:cubicBezTo>
                <a:cubicBezTo>
                  <a:pt x="275" y="240"/>
                  <a:pt x="275" y="240"/>
                  <a:pt x="275" y="240"/>
                </a:cubicBezTo>
                <a:cubicBezTo>
                  <a:pt x="45" y="10"/>
                  <a:pt x="45" y="10"/>
                  <a:pt x="45" y="10"/>
                </a:cubicBezTo>
                <a:cubicBezTo>
                  <a:pt x="36" y="0"/>
                  <a:pt x="20" y="0"/>
                  <a:pt x="10" y="10"/>
                </a:cubicBezTo>
                <a:cubicBezTo>
                  <a:pt x="0" y="20"/>
                  <a:pt x="0" y="36"/>
                  <a:pt x="10" y="46"/>
                </a:cubicBezTo>
                <a:lnTo>
                  <a:pt x="258" y="293"/>
                </a:lnTo>
                <a:close/>
                <a:moveTo>
                  <a:pt x="498" y="217"/>
                </a:moveTo>
                <a:cubicBezTo>
                  <a:pt x="275" y="440"/>
                  <a:pt x="275" y="440"/>
                  <a:pt x="275" y="440"/>
                </a:cubicBezTo>
                <a:cubicBezTo>
                  <a:pt x="45" y="210"/>
                  <a:pt x="45" y="210"/>
                  <a:pt x="45" y="210"/>
                </a:cubicBezTo>
                <a:cubicBezTo>
                  <a:pt x="36" y="200"/>
                  <a:pt x="20" y="200"/>
                  <a:pt x="10" y="210"/>
                </a:cubicBezTo>
                <a:cubicBezTo>
                  <a:pt x="0" y="220"/>
                  <a:pt x="0" y="236"/>
                  <a:pt x="10" y="246"/>
                </a:cubicBezTo>
                <a:cubicBezTo>
                  <a:pt x="258" y="493"/>
                  <a:pt x="258" y="493"/>
                  <a:pt x="258" y="493"/>
                </a:cubicBezTo>
                <a:cubicBezTo>
                  <a:pt x="267" y="503"/>
                  <a:pt x="283" y="503"/>
                  <a:pt x="293" y="493"/>
                </a:cubicBezTo>
                <a:cubicBezTo>
                  <a:pt x="293" y="493"/>
                  <a:pt x="293" y="493"/>
                  <a:pt x="293" y="493"/>
                </a:cubicBezTo>
                <a:cubicBezTo>
                  <a:pt x="534" y="252"/>
                  <a:pt x="534" y="252"/>
                  <a:pt x="534" y="252"/>
                </a:cubicBezTo>
                <a:cubicBezTo>
                  <a:pt x="544" y="242"/>
                  <a:pt x="544" y="227"/>
                  <a:pt x="534" y="217"/>
                </a:cubicBezTo>
                <a:cubicBezTo>
                  <a:pt x="524" y="207"/>
                  <a:pt x="508" y="207"/>
                  <a:pt x="498" y="217"/>
                </a:cubicBezTo>
                <a:close/>
              </a:path>
            </a:pathLst>
          </a:custGeom>
          <a:solidFill>
            <a:srgbClr val="CCCBC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文本框 10"/>
          <p:cNvSpPr txBox="1"/>
          <p:nvPr/>
        </p:nvSpPr>
        <p:spPr>
          <a:xfrm>
            <a:off x="1714390" y="2283769"/>
            <a:ext cx="93095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2018</a:t>
            </a:r>
            <a:endParaRPr lang="zh-CN" altLang="en-US" sz="2400" dirty="0">
              <a:solidFill>
                <a:schemeClr val="bg1"/>
              </a:solidFill>
              <a:latin typeface="Stencil" panose="040409050D0802020404" pitchFamily="82" charset="0"/>
            </a:endParaRPr>
          </a:p>
        </p:txBody>
      </p:sp>
      <p:sp>
        <p:nvSpPr>
          <p:cNvPr id="12" name="文本框 11"/>
          <p:cNvSpPr txBox="1"/>
          <p:nvPr/>
        </p:nvSpPr>
        <p:spPr>
          <a:xfrm>
            <a:off x="4267090" y="2283769"/>
            <a:ext cx="93095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2019</a:t>
            </a:r>
            <a:endParaRPr lang="zh-CN" altLang="en-US" sz="2400" dirty="0">
              <a:solidFill>
                <a:schemeClr val="bg1"/>
              </a:solidFill>
              <a:latin typeface="Stencil" panose="040409050D0802020404" pitchFamily="82" charset="0"/>
            </a:endParaRPr>
          </a:p>
        </p:txBody>
      </p:sp>
      <p:sp>
        <p:nvSpPr>
          <p:cNvPr id="13" name="文本框 12"/>
          <p:cNvSpPr txBox="1"/>
          <p:nvPr/>
        </p:nvSpPr>
        <p:spPr>
          <a:xfrm>
            <a:off x="6819789" y="2283769"/>
            <a:ext cx="93095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2020</a:t>
            </a:r>
            <a:endParaRPr lang="zh-CN" altLang="en-US" sz="2400" dirty="0">
              <a:solidFill>
                <a:schemeClr val="bg1"/>
              </a:solidFill>
              <a:latin typeface="Stencil" panose="040409050D0802020404" pitchFamily="82" charset="0"/>
            </a:endParaRPr>
          </a:p>
        </p:txBody>
      </p:sp>
      <p:sp>
        <p:nvSpPr>
          <p:cNvPr id="14" name="文本框 13"/>
          <p:cNvSpPr txBox="1"/>
          <p:nvPr/>
        </p:nvSpPr>
        <p:spPr>
          <a:xfrm>
            <a:off x="9372490" y="2283769"/>
            <a:ext cx="93095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2021</a:t>
            </a:r>
            <a:endParaRPr lang="zh-CN" altLang="en-US" sz="2400" dirty="0">
              <a:solidFill>
                <a:schemeClr val="bg1"/>
              </a:solidFill>
              <a:latin typeface="Stencil" panose="040409050D0802020404" pitchFamily="82" charset="0"/>
            </a:endParaRPr>
          </a:p>
        </p:txBody>
      </p:sp>
      <p:sp>
        <p:nvSpPr>
          <p:cNvPr id="15" name="文本框 14"/>
          <p:cNvSpPr txBox="1"/>
          <p:nvPr/>
        </p:nvSpPr>
        <p:spPr>
          <a:xfrm>
            <a:off x="1154959" y="3800513"/>
            <a:ext cx="1320800" cy="400110"/>
          </a:xfrm>
          <a:prstGeom prst="rect">
            <a:avLst/>
          </a:prstGeom>
          <a:noFill/>
        </p:spPr>
        <p:txBody>
          <a:bodyPr wrap="square" rtlCol="0">
            <a:spAutoFit/>
          </a:bodyPr>
          <a:lstStyle/>
          <a:p>
            <a:r>
              <a:rPr lang="zh-CN" altLang="en-US" sz="2000" dirty="0" smtClean="0">
                <a:solidFill>
                  <a:srgbClr val="6E6C76"/>
                </a:solidFill>
                <a:latin typeface="Futura Book" pitchFamily="50" charset="0"/>
                <a:ea typeface="思源宋体 Heavy" panose="02020900000000000000" pitchFamily="18" charset="-122"/>
              </a:rPr>
              <a:t>添加标题</a:t>
            </a:r>
            <a:endParaRPr lang="zh-CN" altLang="en-US" sz="2000" dirty="0">
              <a:solidFill>
                <a:srgbClr val="6E6C76"/>
              </a:solidFill>
              <a:latin typeface="Futura Book" pitchFamily="50" charset="0"/>
              <a:ea typeface="思源宋体 Heavy" panose="02020900000000000000" pitchFamily="18" charset="-122"/>
            </a:endParaRPr>
          </a:p>
        </p:txBody>
      </p:sp>
      <p:sp>
        <p:nvSpPr>
          <p:cNvPr id="16" name="矩形 15"/>
          <p:cNvSpPr/>
          <p:nvPr/>
        </p:nvSpPr>
        <p:spPr>
          <a:xfrm>
            <a:off x="1154959" y="4271749"/>
            <a:ext cx="2164727" cy="1200329"/>
          </a:xfrm>
          <a:prstGeom prst="rect">
            <a:avLst/>
          </a:prstGeom>
        </p:spPr>
        <p:txBody>
          <a:bodyPr wrap="square">
            <a:spAutoFit/>
          </a:bodyPr>
          <a:lstStyle/>
          <a:p>
            <a:pPr>
              <a:lnSpc>
                <a:spcPct val="120000"/>
              </a:lnSpc>
            </a:pPr>
            <a:r>
              <a:rPr lang="en-US" altLang="zh-CN" sz="12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900" kern="100" dirty="0">
              <a:solidFill>
                <a:srgbClr val="EAE9E9"/>
              </a:solidFill>
              <a:latin typeface="Futura Book" pitchFamily="50" charset="0"/>
              <a:cs typeface="Times New Roman" panose="02020603050405020304" pitchFamily="18" charset="0"/>
            </a:endParaRPr>
          </a:p>
        </p:txBody>
      </p:sp>
      <p:sp>
        <p:nvSpPr>
          <p:cNvPr id="17" name="文本框 16"/>
          <p:cNvSpPr txBox="1"/>
          <p:nvPr/>
        </p:nvSpPr>
        <p:spPr>
          <a:xfrm>
            <a:off x="3793388" y="3800513"/>
            <a:ext cx="1320800" cy="400110"/>
          </a:xfrm>
          <a:prstGeom prst="rect">
            <a:avLst/>
          </a:prstGeom>
          <a:noFill/>
        </p:spPr>
        <p:txBody>
          <a:bodyPr wrap="square" rtlCol="0">
            <a:spAutoFit/>
          </a:bodyPr>
          <a:lstStyle/>
          <a:p>
            <a:r>
              <a:rPr lang="zh-CN" altLang="en-US" sz="2000" dirty="0" smtClean="0">
                <a:solidFill>
                  <a:srgbClr val="6E6C76"/>
                </a:solidFill>
                <a:latin typeface="Futura Book" pitchFamily="50" charset="0"/>
                <a:ea typeface="思源宋体 Heavy" panose="02020900000000000000" pitchFamily="18" charset="-122"/>
              </a:rPr>
              <a:t>添加标题</a:t>
            </a:r>
            <a:endParaRPr lang="zh-CN" altLang="en-US" sz="2000" dirty="0">
              <a:solidFill>
                <a:srgbClr val="6E6C76"/>
              </a:solidFill>
              <a:latin typeface="Futura Book" pitchFamily="50" charset="0"/>
              <a:ea typeface="思源宋体 Heavy" panose="02020900000000000000" pitchFamily="18" charset="-122"/>
            </a:endParaRPr>
          </a:p>
        </p:txBody>
      </p:sp>
      <p:sp>
        <p:nvSpPr>
          <p:cNvPr id="18" name="矩形 17"/>
          <p:cNvSpPr/>
          <p:nvPr/>
        </p:nvSpPr>
        <p:spPr>
          <a:xfrm>
            <a:off x="3793388" y="4271749"/>
            <a:ext cx="2164727" cy="1200329"/>
          </a:xfrm>
          <a:prstGeom prst="rect">
            <a:avLst/>
          </a:prstGeom>
        </p:spPr>
        <p:txBody>
          <a:bodyPr wrap="square">
            <a:spAutoFit/>
          </a:bodyPr>
          <a:lstStyle/>
          <a:p>
            <a:pPr>
              <a:lnSpc>
                <a:spcPct val="120000"/>
              </a:lnSpc>
            </a:pPr>
            <a:r>
              <a:rPr lang="en-US" altLang="zh-CN" sz="12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900" kern="100" dirty="0">
              <a:solidFill>
                <a:srgbClr val="EAE9E9"/>
              </a:solidFill>
              <a:latin typeface="Futura Book" pitchFamily="50" charset="0"/>
              <a:cs typeface="Times New Roman" panose="02020603050405020304" pitchFamily="18" charset="0"/>
            </a:endParaRPr>
          </a:p>
        </p:txBody>
      </p:sp>
      <p:sp>
        <p:nvSpPr>
          <p:cNvPr id="19" name="文本框 18"/>
          <p:cNvSpPr txBox="1"/>
          <p:nvPr/>
        </p:nvSpPr>
        <p:spPr>
          <a:xfrm>
            <a:off x="6346088" y="3800513"/>
            <a:ext cx="1320800" cy="400110"/>
          </a:xfrm>
          <a:prstGeom prst="rect">
            <a:avLst/>
          </a:prstGeom>
          <a:noFill/>
        </p:spPr>
        <p:txBody>
          <a:bodyPr wrap="square" rtlCol="0">
            <a:spAutoFit/>
          </a:bodyPr>
          <a:lstStyle/>
          <a:p>
            <a:r>
              <a:rPr lang="zh-CN" altLang="en-US" sz="2000" dirty="0" smtClean="0">
                <a:solidFill>
                  <a:srgbClr val="6E6C76"/>
                </a:solidFill>
                <a:latin typeface="Futura Book" pitchFamily="50" charset="0"/>
                <a:ea typeface="思源宋体 Heavy" panose="02020900000000000000" pitchFamily="18" charset="-122"/>
              </a:rPr>
              <a:t>添加标题</a:t>
            </a:r>
            <a:endParaRPr lang="zh-CN" altLang="en-US" sz="2000" dirty="0">
              <a:solidFill>
                <a:srgbClr val="6E6C76"/>
              </a:solidFill>
              <a:latin typeface="Futura Book" pitchFamily="50" charset="0"/>
              <a:ea typeface="思源宋体 Heavy" panose="02020900000000000000" pitchFamily="18" charset="-122"/>
            </a:endParaRPr>
          </a:p>
        </p:txBody>
      </p:sp>
      <p:sp>
        <p:nvSpPr>
          <p:cNvPr id="20" name="矩形 19"/>
          <p:cNvSpPr/>
          <p:nvPr/>
        </p:nvSpPr>
        <p:spPr>
          <a:xfrm>
            <a:off x="6346088" y="4271749"/>
            <a:ext cx="2164727" cy="1200329"/>
          </a:xfrm>
          <a:prstGeom prst="rect">
            <a:avLst/>
          </a:prstGeom>
        </p:spPr>
        <p:txBody>
          <a:bodyPr wrap="square">
            <a:spAutoFit/>
          </a:bodyPr>
          <a:lstStyle/>
          <a:p>
            <a:pPr>
              <a:lnSpc>
                <a:spcPct val="120000"/>
              </a:lnSpc>
            </a:pPr>
            <a:r>
              <a:rPr lang="en-US" altLang="zh-CN" sz="12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900" kern="100" dirty="0">
              <a:solidFill>
                <a:srgbClr val="EAE9E9"/>
              </a:solidFill>
              <a:latin typeface="Futura Book" pitchFamily="50" charset="0"/>
              <a:cs typeface="Times New Roman" panose="02020603050405020304" pitchFamily="18" charset="0"/>
            </a:endParaRPr>
          </a:p>
        </p:txBody>
      </p:sp>
      <p:sp>
        <p:nvSpPr>
          <p:cNvPr id="21" name="文本框 20"/>
          <p:cNvSpPr txBox="1"/>
          <p:nvPr/>
        </p:nvSpPr>
        <p:spPr>
          <a:xfrm>
            <a:off x="8898787" y="3800513"/>
            <a:ext cx="1320800" cy="400110"/>
          </a:xfrm>
          <a:prstGeom prst="rect">
            <a:avLst/>
          </a:prstGeom>
          <a:noFill/>
        </p:spPr>
        <p:txBody>
          <a:bodyPr wrap="square" rtlCol="0">
            <a:spAutoFit/>
          </a:bodyPr>
          <a:lstStyle/>
          <a:p>
            <a:r>
              <a:rPr lang="zh-CN" altLang="en-US" sz="2000" dirty="0" smtClean="0">
                <a:solidFill>
                  <a:srgbClr val="6E6C76"/>
                </a:solidFill>
                <a:latin typeface="Futura Book" pitchFamily="50" charset="0"/>
                <a:ea typeface="思源宋体 Heavy" panose="02020900000000000000" pitchFamily="18" charset="-122"/>
              </a:rPr>
              <a:t>添加标题</a:t>
            </a:r>
            <a:endParaRPr lang="zh-CN" altLang="en-US" sz="2000" dirty="0">
              <a:solidFill>
                <a:srgbClr val="6E6C76"/>
              </a:solidFill>
              <a:latin typeface="Futura Book" pitchFamily="50" charset="0"/>
              <a:ea typeface="思源宋体 Heavy" panose="02020900000000000000" pitchFamily="18" charset="-122"/>
            </a:endParaRPr>
          </a:p>
        </p:txBody>
      </p:sp>
      <p:sp>
        <p:nvSpPr>
          <p:cNvPr id="22" name="矩形 21"/>
          <p:cNvSpPr/>
          <p:nvPr/>
        </p:nvSpPr>
        <p:spPr>
          <a:xfrm>
            <a:off x="8898787" y="4271749"/>
            <a:ext cx="2164727" cy="1200329"/>
          </a:xfrm>
          <a:prstGeom prst="rect">
            <a:avLst/>
          </a:prstGeom>
        </p:spPr>
        <p:txBody>
          <a:bodyPr wrap="square">
            <a:spAutoFit/>
          </a:bodyPr>
          <a:lstStyle/>
          <a:p>
            <a:pPr>
              <a:lnSpc>
                <a:spcPct val="120000"/>
              </a:lnSpc>
            </a:pPr>
            <a:r>
              <a:rPr lang="en-US" altLang="zh-CN" sz="12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900" kern="100" dirty="0">
              <a:solidFill>
                <a:srgbClr val="EAE9E9"/>
              </a:solidFill>
              <a:latin typeface="Futura Book" pitchFamily="50" charset="0"/>
              <a:cs typeface="Times New Roman" panose="02020603050405020304" pitchFamily="18" charset="0"/>
            </a:endParaRPr>
          </a:p>
        </p:txBody>
      </p:sp>
    </p:spTree>
    <p:extLst>
      <p:ext uri="{BB962C8B-B14F-4D97-AF65-F5344CB8AC3E}">
        <p14:creationId xmlns:p14="http://schemas.microsoft.com/office/powerpoint/2010/main" val="2650988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图文框 4"/>
          <p:cNvSpPr/>
          <p:nvPr/>
        </p:nvSpPr>
        <p:spPr>
          <a:xfrm>
            <a:off x="3857625" y="3092450"/>
            <a:ext cx="4486275" cy="1357414"/>
          </a:xfrm>
          <a:prstGeom prst="frame">
            <a:avLst>
              <a:gd name="adj1" fmla="val 1907"/>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椭圆 1"/>
          <p:cNvSpPr/>
          <p:nvPr/>
        </p:nvSpPr>
        <p:spPr>
          <a:xfrm>
            <a:off x="5243512" y="872517"/>
            <a:ext cx="1714500" cy="1714500"/>
          </a:xfrm>
          <a:prstGeom prst="ellipse">
            <a:avLst/>
          </a:prstGeom>
          <a:blipFill>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110510" y="3478769"/>
            <a:ext cx="3980504" cy="584775"/>
          </a:xfrm>
          <a:prstGeom prst="rect">
            <a:avLst/>
          </a:prstGeom>
          <a:noFill/>
        </p:spPr>
        <p:txBody>
          <a:bodyPr wrap="square" rtlCol="0">
            <a:spAutoFit/>
          </a:bodyPr>
          <a:lstStyle/>
          <a:p>
            <a:pPr algn="ctr"/>
            <a:r>
              <a:rPr lang="zh-CN" altLang="en-US" sz="3200" dirty="0" smtClean="0">
                <a:solidFill>
                  <a:srgbClr val="4D4B52"/>
                </a:solidFill>
                <a:latin typeface="思源宋体 Heavy" panose="02020900000000000000" pitchFamily="18" charset="-122"/>
                <a:ea typeface="思源宋体 Heavy" panose="02020900000000000000" pitchFamily="18" charset="-122"/>
              </a:rPr>
              <a:t>在此添加标题文本</a:t>
            </a:r>
            <a:endParaRPr lang="zh-CN" altLang="en-US" sz="3200" dirty="0">
              <a:solidFill>
                <a:srgbClr val="4D4B52"/>
              </a:solidFill>
              <a:latin typeface="思源宋体 Heavy" panose="02020900000000000000" pitchFamily="18" charset="-122"/>
              <a:ea typeface="思源宋体 Heavy" panose="02020900000000000000" pitchFamily="18" charset="-122"/>
            </a:endParaRPr>
          </a:p>
        </p:txBody>
      </p:sp>
      <p:sp useBgFill="1">
        <p:nvSpPr>
          <p:cNvPr id="4" name="文本框 3"/>
          <p:cNvSpPr txBox="1"/>
          <p:nvPr/>
        </p:nvSpPr>
        <p:spPr>
          <a:xfrm>
            <a:off x="5059902" y="2937684"/>
            <a:ext cx="2081720" cy="369332"/>
          </a:xfrm>
          <a:prstGeom prst="rect">
            <a:avLst/>
          </a:prstGeom>
        </p:spPr>
        <p:txBody>
          <a:bodyPr wrap="square" rtlCol="0">
            <a:spAutoFit/>
          </a:bodyPr>
          <a:lstStyle/>
          <a:p>
            <a:pPr algn="ctr"/>
            <a:r>
              <a:rPr lang="en-US" altLang="zh-CN" dirty="0" smtClean="0">
                <a:solidFill>
                  <a:srgbClr val="4D4B52"/>
                </a:solidFill>
                <a:latin typeface="Stencil" panose="040409050D0802020404" pitchFamily="82" charset="0"/>
              </a:rPr>
              <a:t>Part THREE</a:t>
            </a:r>
            <a:endParaRPr lang="zh-CN" altLang="en-US" dirty="0">
              <a:solidFill>
                <a:srgbClr val="4D4B52"/>
              </a:solidFill>
              <a:latin typeface="Stencil" panose="040409050D0802020404" pitchFamily="82" charset="0"/>
            </a:endParaRPr>
          </a:p>
        </p:txBody>
      </p:sp>
      <p:sp>
        <p:nvSpPr>
          <p:cNvPr id="6" name="矩形 5"/>
          <p:cNvSpPr/>
          <p:nvPr/>
        </p:nvSpPr>
        <p:spPr>
          <a:xfrm>
            <a:off x="1964870" y="4836183"/>
            <a:ext cx="8271784" cy="586827"/>
          </a:xfrm>
          <a:prstGeom prst="rect">
            <a:avLst/>
          </a:prstGeom>
        </p:spPr>
        <p:txBody>
          <a:bodyPr wrap="square">
            <a:spAutoFit/>
          </a:bodyPr>
          <a:lstStyle/>
          <a:p>
            <a:pPr algn="ctr">
              <a:lnSpc>
                <a:spcPct val="130000"/>
              </a:lnSpc>
            </a:pPr>
            <a:r>
              <a:rPr lang="en-US" altLang="zh-CN" sz="13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grpSp>
        <p:nvGrpSpPr>
          <p:cNvPr id="11" name="组合 10"/>
          <p:cNvGrpSpPr/>
          <p:nvPr/>
        </p:nvGrpSpPr>
        <p:grpSpPr>
          <a:xfrm>
            <a:off x="5703862" y="5745480"/>
            <a:ext cx="793800" cy="108000"/>
            <a:chOff x="5577840" y="5745480"/>
            <a:chExt cx="793800" cy="108000"/>
          </a:xfrm>
        </p:grpSpPr>
        <p:sp>
          <p:nvSpPr>
            <p:cNvPr id="7" name="椭圆 6"/>
            <p:cNvSpPr/>
            <p:nvPr/>
          </p:nvSpPr>
          <p:spPr>
            <a:xfrm>
              <a:off x="55778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58064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6035040" y="5745480"/>
              <a:ext cx="108000" cy="108000"/>
            </a:xfrm>
            <a:prstGeom prst="ellipse">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62636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420589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267700" y="0"/>
            <a:ext cx="3924300" cy="6858000"/>
          </a:xfrm>
          <a:prstGeom prst="rect">
            <a:avLst/>
          </a:pr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542568" y="1638301"/>
            <a:ext cx="6044595" cy="3555999"/>
            <a:chOff x="5542568" y="1638301"/>
            <a:chExt cx="6044595" cy="3555999"/>
          </a:xfrm>
        </p:grpSpPr>
        <p:pic>
          <p:nvPicPr>
            <p:cNvPr id="3" name="图片 2"/>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542568" y="1638301"/>
              <a:ext cx="6044595" cy="3555999"/>
            </a:xfrm>
            <a:prstGeom prst="rect">
              <a:avLst/>
            </a:prstGeom>
          </p:spPr>
        </p:pic>
        <p:sp>
          <p:nvSpPr>
            <p:cNvPr id="4" name="矩形 3"/>
            <p:cNvSpPr/>
            <p:nvPr/>
          </p:nvSpPr>
          <p:spPr>
            <a:xfrm>
              <a:off x="6256020" y="1851660"/>
              <a:ext cx="4610100" cy="2887980"/>
            </a:xfrm>
            <a:prstGeom prst="rect">
              <a:avLst/>
            </a:prstGeom>
            <a:blipFill>
              <a:blip r:embed="rId3" cstate="print">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1006475" y="1638301"/>
            <a:ext cx="1860550" cy="584775"/>
          </a:xfrm>
          <a:prstGeom prst="rect">
            <a:avLst/>
          </a:prstGeom>
          <a:noFill/>
        </p:spPr>
        <p:txBody>
          <a:bodyPr wrap="square" rtlCol="0">
            <a:spAutoFit/>
          </a:bodyPr>
          <a:lstStyle/>
          <a:p>
            <a:pPr algn="ctr"/>
            <a:r>
              <a:rPr lang="zh-CN" altLang="en-US" sz="3200" dirty="0" smtClean="0">
                <a:solidFill>
                  <a:srgbClr val="6E6C76"/>
                </a:solidFill>
                <a:latin typeface="思源宋体 Heavy" panose="02020900000000000000" pitchFamily="18" charset="-122"/>
                <a:ea typeface="思源宋体 Heavy" panose="02020900000000000000" pitchFamily="18" charset="-122"/>
              </a:rPr>
              <a:t>添加标题</a:t>
            </a:r>
            <a:endParaRPr lang="zh-CN" altLang="en-US" sz="3200" dirty="0">
              <a:solidFill>
                <a:srgbClr val="6E6C76"/>
              </a:solidFill>
              <a:latin typeface="思源宋体 Heavy" panose="02020900000000000000" pitchFamily="18" charset="-122"/>
              <a:ea typeface="思源宋体 Heavy" panose="02020900000000000000" pitchFamily="18" charset="-122"/>
            </a:endParaRPr>
          </a:p>
        </p:txBody>
      </p:sp>
      <p:sp>
        <p:nvSpPr>
          <p:cNvPr id="7" name="矩形 6"/>
          <p:cNvSpPr/>
          <p:nvPr/>
        </p:nvSpPr>
        <p:spPr>
          <a:xfrm>
            <a:off x="1006475" y="2467892"/>
            <a:ext cx="3815050" cy="2613023"/>
          </a:xfrm>
          <a:prstGeom prst="rect">
            <a:avLst/>
          </a:prstGeom>
        </p:spPr>
        <p:txBody>
          <a:bodyPr wrap="square">
            <a:spAutoFit/>
          </a:bodyPr>
          <a:lstStyle/>
          <a:p>
            <a:pPr>
              <a:lnSpc>
                <a:spcPct val="130000"/>
              </a:lnSpc>
            </a:pPr>
            <a:r>
              <a:rPr lang="en-US" altLang="zh-CN" sz="14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 Please enter the relevant text content here. Operation method: select all the text in this paragraph with the mouse, and enter the text directly to replace it.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grpSp>
        <p:nvGrpSpPr>
          <p:cNvPr id="8" name="组合 7"/>
          <p:cNvGrpSpPr/>
          <p:nvPr/>
        </p:nvGrpSpPr>
        <p:grpSpPr>
          <a:xfrm>
            <a:off x="3588068" y="1876688"/>
            <a:ext cx="793800" cy="108000"/>
            <a:chOff x="5577840" y="5745480"/>
            <a:chExt cx="793800" cy="108000"/>
          </a:xfrm>
        </p:grpSpPr>
        <p:sp>
          <p:nvSpPr>
            <p:cNvPr id="9" name="椭圆 8"/>
            <p:cNvSpPr/>
            <p:nvPr/>
          </p:nvSpPr>
          <p:spPr>
            <a:xfrm>
              <a:off x="55778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58064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6035040" y="5745480"/>
              <a:ext cx="108000" cy="108000"/>
            </a:xfrm>
            <a:prstGeom prst="ellipse">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62636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文本框 12"/>
          <p:cNvSpPr txBox="1"/>
          <p:nvPr/>
        </p:nvSpPr>
        <p:spPr>
          <a:xfrm>
            <a:off x="9141278" y="5515429"/>
            <a:ext cx="2177143" cy="400110"/>
          </a:xfrm>
          <a:prstGeom prst="rect">
            <a:avLst/>
          </a:prstGeom>
          <a:noFill/>
        </p:spPr>
        <p:txBody>
          <a:bodyPr wrap="square" rtlCol="0">
            <a:spAutoFit/>
          </a:bodyPr>
          <a:lstStyle/>
          <a:p>
            <a:pPr algn="dist"/>
            <a:r>
              <a:rPr lang="zh-CN" altLang="en-US" sz="2000" dirty="0" smtClean="0">
                <a:solidFill>
                  <a:schemeClr val="bg1"/>
                </a:solidFill>
                <a:latin typeface="思源宋体 CN SemiBold" panose="02020600000000000000" pitchFamily="18" charset="-122"/>
                <a:ea typeface="思源宋体 CN SemiBold" panose="02020600000000000000" pitchFamily="18" charset="-122"/>
              </a:rPr>
              <a:t>关</a:t>
            </a:r>
            <a:r>
              <a:rPr lang="en-US" altLang="zh-CN" sz="2000" dirty="0" smtClean="0">
                <a:solidFill>
                  <a:schemeClr val="bg1"/>
                </a:solidFill>
                <a:latin typeface="思源宋体 CN SemiBold" panose="02020600000000000000" pitchFamily="18" charset="-122"/>
                <a:ea typeface="思源宋体 CN SemiBold" panose="02020600000000000000" pitchFamily="18" charset="-122"/>
              </a:rPr>
              <a:t>/</a:t>
            </a:r>
            <a:r>
              <a:rPr lang="zh-CN" altLang="en-US" sz="2000" dirty="0" smtClean="0">
                <a:solidFill>
                  <a:schemeClr val="bg1"/>
                </a:solidFill>
                <a:latin typeface="思源宋体 CN SemiBold" panose="02020600000000000000" pitchFamily="18" charset="-122"/>
                <a:ea typeface="思源宋体 CN SemiBold" panose="02020600000000000000" pitchFamily="18" charset="-122"/>
              </a:rPr>
              <a:t>键</a:t>
            </a:r>
            <a:r>
              <a:rPr lang="en-US" altLang="zh-CN" sz="2000" dirty="0" smtClean="0">
                <a:solidFill>
                  <a:schemeClr val="bg1"/>
                </a:solidFill>
                <a:latin typeface="思源宋体 CN SemiBold" panose="02020600000000000000" pitchFamily="18" charset="-122"/>
                <a:ea typeface="思源宋体 CN SemiBold" panose="02020600000000000000" pitchFamily="18" charset="-122"/>
              </a:rPr>
              <a:t>/</a:t>
            </a:r>
            <a:r>
              <a:rPr lang="zh-CN" altLang="en-US" sz="2000" dirty="0" smtClean="0">
                <a:solidFill>
                  <a:schemeClr val="bg1"/>
                </a:solidFill>
                <a:latin typeface="思源宋体 CN SemiBold" panose="02020600000000000000" pitchFamily="18" charset="-122"/>
                <a:ea typeface="思源宋体 CN SemiBold" panose="02020600000000000000" pitchFamily="18" charset="-122"/>
              </a:rPr>
              <a:t>字</a:t>
            </a:r>
            <a:endParaRPr lang="zh-CN" altLang="en-US" sz="2000" dirty="0">
              <a:solidFill>
                <a:schemeClr val="bg1"/>
              </a:solidFill>
              <a:latin typeface="思源宋体 CN SemiBold" panose="02020600000000000000" pitchFamily="18" charset="-122"/>
              <a:ea typeface="思源宋体 CN SemiBold" panose="02020600000000000000" pitchFamily="18" charset="-122"/>
            </a:endParaRPr>
          </a:p>
        </p:txBody>
      </p:sp>
    </p:spTree>
    <p:extLst>
      <p:ext uri="{BB962C8B-B14F-4D97-AF65-F5344CB8AC3E}">
        <p14:creationId xmlns:p14="http://schemas.microsoft.com/office/powerpoint/2010/main" val="23207728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nvSpPr>
        <p:spPr>
          <a:xfrm>
            <a:off x="1358901" y="2316161"/>
            <a:ext cx="1353820" cy="970301"/>
          </a:xfrm>
          <a:custGeom>
            <a:avLst/>
            <a:gdLst>
              <a:gd name="connsiteX0" fmla="*/ 342108 w 1681163"/>
              <a:gd name="connsiteY0" fmla="*/ 0 h 1204912"/>
              <a:gd name="connsiteX1" fmla="*/ 364331 w 1681163"/>
              <a:gd name="connsiteY1" fmla="*/ 0 h 1204912"/>
              <a:gd name="connsiteX2" fmla="*/ 1316831 w 1681163"/>
              <a:gd name="connsiteY2" fmla="*/ 0 h 1204912"/>
              <a:gd name="connsiteX3" fmla="*/ 1321593 w 1681163"/>
              <a:gd name="connsiteY3" fmla="*/ 0 h 1204912"/>
              <a:gd name="connsiteX4" fmla="*/ 1321593 w 1681163"/>
              <a:gd name="connsiteY4" fmla="*/ 961 h 1204912"/>
              <a:gd name="connsiteX5" fmla="*/ 1365338 w 1681163"/>
              <a:gd name="connsiteY5" fmla="*/ 9793 h 1204912"/>
              <a:gd name="connsiteX6" fmla="*/ 1431657 w 1681163"/>
              <a:gd name="connsiteY6" fmla="*/ 76111 h 1204912"/>
              <a:gd name="connsiteX7" fmla="*/ 1434079 w 1681163"/>
              <a:gd name="connsiteY7" fmla="*/ 88107 h 1204912"/>
              <a:gd name="connsiteX8" fmla="*/ 1438475 w 1681163"/>
              <a:gd name="connsiteY8" fmla="*/ 88107 h 1204912"/>
              <a:gd name="connsiteX9" fmla="*/ 1677394 w 1681163"/>
              <a:gd name="connsiteY9" fmla="*/ 1043782 h 1204912"/>
              <a:gd name="connsiteX10" fmla="*/ 1673792 w 1681163"/>
              <a:gd name="connsiteY10" fmla="*/ 1043782 h 1204912"/>
              <a:gd name="connsiteX11" fmla="*/ 1681163 w 1681163"/>
              <a:gd name="connsiteY11" fmla="*/ 1080294 h 1204912"/>
              <a:gd name="connsiteX12" fmla="*/ 1605052 w 1681163"/>
              <a:gd name="connsiteY12" fmla="*/ 1195119 h 1204912"/>
              <a:gd name="connsiteX13" fmla="*/ 1561306 w 1681163"/>
              <a:gd name="connsiteY13" fmla="*/ 1203951 h 1204912"/>
              <a:gd name="connsiteX14" fmla="*/ 1561306 w 1681163"/>
              <a:gd name="connsiteY14" fmla="*/ 1204912 h 1204912"/>
              <a:gd name="connsiteX15" fmla="*/ 1556545 w 1681163"/>
              <a:gd name="connsiteY15" fmla="*/ 1204912 h 1204912"/>
              <a:gd name="connsiteX16" fmla="*/ 124618 w 1681163"/>
              <a:gd name="connsiteY16" fmla="*/ 1204912 h 1204912"/>
              <a:gd name="connsiteX17" fmla="*/ 119856 w 1681163"/>
              <a:gd name="connsiteY17" fmla="*/ 1204912 h 1204912"/>
              <a:gd name="connsiteX18" fmla="*/ 119856 w 1681163"/>
              <a:gd name="connsiteY18" fmla="*/ 1203951 h 1204912"/>
              <a:gd name="connsiteX19" fmla="*/ 76111 w 1681163"/>
              <a:gd name="connsiteY19" fmla="*/ 1195119 h 1204912"/>
              <a:gd name="connsiteX20" fmla="*/ 0 w 1681163"/>
              <a:gd name="connsiteY20" fmla="*/ 1080294 h 1204912"/>
              <a:gd name="connsiteX21" fmla="*/ 4070 w 1681163"/>
              <a:gd name="connsiteY21" fmla="*/ 1060132 h 1204912"/>
              <a:gd name="connsiteX22" fmla="*/ 1271 w 1681163"/>
              <a:gd name="connsiteY22" fmla="*/ 1060132 h 1204912"/>
              <a:gd name="connsiteX23" fmla="*/ 246659 w 1681163"/>
              <a:gd name="connsiteY23" fmla="*/ 78581 h 1204912"/>
              <a:gd name="connsiteX24" fmla="*/ 249007 w 1681163"/>
              <a:gd name="connsiteY24" fmla="*/ 78581 h 1204912"/>
              <a:gd name="connsiteX25" fmla="*/ 249506 w 1681163"/>
              <a:gd name="connsiteY25" fmla="*/ 76111 h 1204912"/>
              <a:gd name="connsiteX26" fmla="*/ 315824 w 1681163"/>
              <a:gd name="connsiteY26" fmla="*/ 9793 h 1204912"/>
              <a:gd name="connsiteX27" fmla="*/ 353220 w 1681163"/>
              <a:gd name="connsiteY27" fmla="*/ 2243 h 1204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81163" h="1204912">
                <a:moveTo>
                  <a:pt x="342108" y="0"/>
                </a:moveTo>
                <a:lnTo>
                  <a:pt x="364331" y="0"/>
                </a:lnTo>
                <a:lnTo>
                  <a:pt x="1316831" y="0"/>
                </a:lnTo>
                <a:lnTo>
                  <a:pt x="1321593" y="0"/>
                </a:lnTo>
                <a:lnTo>
                  <a:pt x="1321593" y="961"/>
                </a:lnTo>
                <a:lnTo>
                  <a:pt x="1365338" y="9793"/>
                </a:lnTo>
                <a:cubicBezTo>
                  <a:pt x="1395156" y="22405"/>
                  <a:pt x="1419044" y="46293"/>
                  <a:pt x="1431657" y="76111"/>
                </a:cubicBezTo>
                <a:lnTo>
                  <a:pt x="1434079" y="88107"/>
                </a:lnTo>
                <a:lnTo>
                  <a:pt x="1438475" y="88107"/>
                </a:lnTo>
                <a:lnTo>
                  <a:pt x="1677394" y="1043782"/>
                </a:lnTo>
                <a:lnTo>
                  <a:pt x="1673792" y="1043782"/>
                </a:lnTo>
                <a:lnTo>
                  <a:pt x="1681163" y="1080294"/>
                </a:lnTo>
                <a:cubicBezTo>
                  <a:pt x="1681163" y="1131912"/>
                  <a:pt x="1649779" y="1176201"/>
                  <a:pt x="1605052" y="1195119"/>
                </a:cubicBezTo>
                <a:lnTo>
                  <a:pt x="1561306" y="1203951"/>
                </a:lnTo>
                <a:lnTo>
                  <a:pt x="1561306" y="1204912"/>
                </a:lnTo>
                <a:lnTo>
                  <a:pt x="1556545" y="1204912"/>
                </a:lnTo>
                <a:lnTo>
                  <a:pt x="124618" y="1204912"/>
                </a:lnTo>
                <a:lnTo>
                  <a:pt x="119856" y="1204912"/>
                </a:lnTo>
                <a:lnTo>
                  <a:pt x="119856" y="1203951"/>
                </a:lnTo>
                <a:lnTo>
                  <a:pt x="76111" y="1195119"/>
                </a:lnTo>
                <a:cubicBezTo>
                  <a:pt x="31384" y="1176201"/>
                  <a:pt x="0" y="1131912"/>
                  <a:pt x="0" y="1080294"/>
                </a:cubicBezTo>
                <a:lnTo>
                  <a:pt x="4070" y="1060132"/>
                </a:lnTo>
                <a:lnTo>
                  <a:pt x="1271" y="1060132"/>
                </a:lnTo>
                <a:lnTo>
                  <a:pt x="246659" y="78581"/>
                </a:lnTo>
                <a:lnTo>
                  <a:pt x="249007" y="78581"/>
                </a:lnTo>
                <a:lnTo>
                  <a:pt x="249506" y="76111"/>
                </a:lnTo>
                <a:cubicBezTo>
                  <a:pt x="262118" y="46293"/>
                  <a:pt x="286006" y="22405"/>
                  <a:pt x="315824" y="9793"/>
                </a:cubicBezTo>
                <a:lnTo>
                  <a:pt x="353220" y="2243"/>
                </a:lnTo>
                <a:close/>
              </a:path>
            </a:pathLst>
          </a:cu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3364169" y="2316161"/>
            <a:ext cx="1353820" cy="970301"/>
          </a:xfrm>
          <a:custGeom>
            <a:avLst/>
            <a:gdLst>
              <a:gd name="connsiteX0" fmla="*/ 342108 w 1681163"/>
              <a:gd name="connsiteY0" fmla="*/ 0 h 1204912"/>
              <a:gd name="connsiteX1" fmla="*/ 364331 w 1681163"/>
              <a:gd name="connsiteY1" fmla="*/ 0 h 1204912"/>
              <a:gd name="connsiteX2" fmla="*/ 1316831 w 1681163"/>
              <a:gd name="connsiteY2" fmla="*/ 0 h 1204912"/>
              <a:gd name="connsiteX3" fmla="*/ 1321593 w 1681163"/>
              <a:gd name="connsiteY3" fmla="*/ 0 h 1204912"/>
              <a:gd name="connsiteX4" fmla="*/ 1321593 w 1681163"/>
              <a:gd name="connsiteY4" fmla="*/ 961 h 1204912"/>
              <a:gd name="connsiteX5" fmla="*/ 1365338 w 1681163"/>
              <a:gd name="connsiteY5" fmla="*/ 9793 h 1204912"/>
              <a:gd name="connsiteX6" fmla="*/ 1431657 w 1681163"/>
              <a:gd name="connsiteY6" fmla="*/ 76111 h 1204912"/>
              <a:gd name="connsiteX7" fmla="*/ 1434079 w 1681163"/>
              <a:gd name="connsiteY7" fmla="*/ 88107 h 1204912"/>
              <a:gd name="connsiteX8" fmla="*/ 1438475 w 1681163"/>
              <a:gd name="connsiteY8" fmla="*/ 88107 h 1204912"/>
              <a:gd name="connsiteX9" fmla="*/ 1677394 w 1681163"/>
              <a:gd name="connsiteY9" fmla="*/ 1043782 h 1204912"/>
              <a:gd name="connsiteX10" fmla="*/ 1673792 w 1681163"/>
              <a:gd name="connsiteY10" fmla="*/ 1043782 h 1204912"/>
              <a:gd name="connsiteX11" fmla="*/ 1681163 w 1681163"/>
              <a:gd name="connsiteY11" fmla="*/ 1080294 h 1204912"/>
              <a:gd name="connsiteX12" fmla="*/ 1605052 w 1681163"/>
              <a:gd name="connsiteY12" fmla="*/ 1195119 h 1204912"/>
              <a:gd name="connsiteX13" fmla="*/ 1561306 w 1681163"/>
              <a:gd name="connsiteY13" fmla="*/ 1203951 h 1204912"/>
              <a:gd name="connsiteX14" fmla="*/ 1561306 w 1681163"/>
              <a:gd name="connsiteY14" fmla="*/ 1204912 h 1204912"/>
              <a:gd name="connsiteX15" fmla="*/ 1556545 w 1681163"/>
              <a:gd name="connsiteY15" fmla="*/ 1204912 h 1204912"/>
              <a:gd name="connsiteX16" fmla="*/ 124618 w 1681163"/>
              <a:gd name="connsiteY16" fmla="*/ 1204912 h 1204912"/>
              <a:gd name="connsiteX17" fmla="*/ 119856 w 1681163"/>
              <a:gd name="connsiteY17" fmla="*/ 1204912 h 1204912"/>
              <a:gd name="connsiteX18" fmla="*/ 119856 w 1681163"/>
              <a:gd name="connsiteY18" fmla="*/ 1203951 h 1204912"/>
              <a:gd name="connsiteX19" fmla="*/ 76111 w 1681163"/>
              <a:gd name="connsiteY19" fmla="*/ 1195119 h 1204912"/>
              <a:gd name="connsiteX20" fmla="*/ 0 w 1681163"/>
              <a:gd name="connsiteY20" fmla="*/ 1080294 h 1204912"/>
              <a:gd name="connsiteX21" fmla="*/ 4070 w 1681163"/>
              <a:gd name="connsiteY21" fmla="*/ 1060132 h 1204912"/>
              <a:gd name="connsiteX22" fmla="*/ 1271 w 1681163"/>
              <a:gd name="connsiteY22" fmla="*/ 1060132 h 1204912"/>
              <a:gd name="connsiteX23" fmla="*/ 246659 w 1681163"/>
              <a:gd name="connsiteY23" fmla="*/ 78581 h 1204912"/>
              <a:gd name="connsiteX24" fmla="*/ 249007 w 1681163"/>
              <a:gd name="connsiteY24" fmla="*/ 78581 h 1204912"/>
              <a:gd name="connsiteX25" fmla="*/ 249506 w 1681163"/>
              <a:gd name="connsiteY25" fmla="*/ 76111 h 1204912"/>
              <a:gd name="connsiteX26" fmla="*/ 315824 w 1681163"/>
              <a:gd name="connsiteY26" fmla="*/ 9793 h 1204912"/>
              <a:gd name="connsiteX27" fmla="*/ 353220 w 1681163"/>
              <a:gd name="connsiteY27" fmla="*/ 2243 h 1204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81163" h="1204912">
                <a:moveTo>
                  <a:pt x="342108" y="0"/>
                </a:moveTo>
                <a:lnTo>
                  <a:pt x="364331" y="0"/>
                </a:lnTo>
                <a:lnTo>
                  <a:pt x="1316831" y="0"/>
                </a:lnTo>
                <a:lnTo>
                  <a:pt x="1321593" y="0"/>
                </a:lnTo>
                <a:lnTo>
                  <a:pt x="1321593" y="961"/>
                </a:lnTo>
                <a:lnTo>
                  <a:pt x="1365338" y="9793"/>
                </a:lnTo>
                <a:cubicBezTo>
                  <a:pt x="1395156" y="22405"/>
                  <a:pt x="1419044" y="46293"/>
                  <a:pt x="1431657" y="76111"/>
                </a:cubicBezTo>
                <a:lnTo>
                  <a:pt x="1434079" y="88107"/>
                </a:lnTo>
                <a:lnTo>
                  <a:pt x="1438475" y="88107"/>
                </a:lnTo>
                <a:lnTo>
                  <a:pt x="1677394" y="1043782"/>
                </a:lnTo>
                <a:lnTo>
                  <a:pt x="1673792" y="1043782"/>
                </a:lnTo>
                <a:lnTo>
                  <a:pt x="1681163" y="1080294"/>
                </a:lnTo>
                <a:cubicBezTo>
                  <a:pt x="1681163" y="1131912"/>
                  <a:pt x="1649779" y="1176201"/>
                  <a:pt x="1605052" y="1195119"/>
                </a:cubicBezTo>
                <a:lnTo>
                  <a:pt x="1561306" y="1203951"/>
                </a:lnTo>
                <a:lnTo>
                  <a:pt x="1561306" y="1204912"/>
                </a:lnTo>
                <a:lnTo>
                  <a:pt x="1556545" y="1204912"/>
                </a:lnTo>
                <a:lnTo>
                  <a:pt x="124618" y="1204912"/>
                </a:lnTo>
                <a:lnTo>
                  <a:pt x="119856" y="1204912"/>
                </a:lnTo>
                <a:lnTo>
                  <a:pt x="119856" y="1203951"/>
                </a:lnTo>
                <a:lnTo>
                  <a:pt x="76111" y="1195119"/>
                </a:lnTo>
                <a:cubicBezTo>
                  <a:pt x="31384" y="1176201"/>
                  <a:pt x="0" y="1131912"/>
                  <a:pt x="0" y="1080294"/>
                </a:cubicBezTo>
                <a:lnTo>
                  <a:pt x="4070" y="1060132"/>
                </a:lnTo>
                <a:lnTo>
                  <a:pt x="1271" y="1060132"/>
                </a:lnTo>
                <a:lnTo>
                  <a:pt x="246659" y="78581"/>
                </a:lnTo>
                <a:lnTo>
                  <a:pt x="249007" y="78581"/>
                </a:lnTo>
                <a:lnTo>
                  <a:pt x="249506" y="76111"/>
                </a:lnTo>
                <a:cubicBezTo>
                  <a:pt x="262118" y="46293"/>
                  <a:pt x="286006" y="22405"/>
                  <a:pt x="315824" y="9793"/>
                </a:cubicBezTo>
                <a:lnTo>
                  <a:pt x="353220" y="2243"/>
                </a:lnTo>
                <a:close/>
              </a:path>
            </a:pathLst>
          </a:cu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7374705" y="2316161"/>
            <a:ext cx="1353820" cy="970301"/>
          </a:xfrm>
          <a:custGeom>
            <a:avLst/>
            <a:gdLst>
              <a:gd name="connsiteX0" fmla="*/ 342108 w 1681163"/>
              <a:gd name="connsiteY0" fmla="*/ 0 h 1204912"/>
              <a:gd name="connsiteX1" fmla="*/ 364331 w 1681163"/>
              <a:gd name="connsiteY1" fmla="*/ 0 h 1204912"/>
              <a:gd name="connsiteX2" fmla="*/ 1316831 w 1681163"/>
              <a:gd name="connsiteY2" fmla="*/ 0 h 1204912"/>
              <a:gd name="connsiteX3" fmla="*/ 1321593 w 1681163"/>
              <a:gd name="connsiteY3" fmla="*/ 0 h 1204912"/>
              <a:gd name="connsiteX4" fmla="*/ 1321593 w 1681163"/>
              <a:gd name="connsiteY4" fmla="*/ 961 h 1204912"/>
              <a:gd name="connsiteX5" fmla="*/ 1365338 w 1681163"/>
              <a:gd name="connsiteY5" fmla="*/ 9793 h 1204912"/>
              <a:gd name="connsiteX6" fmla="*/ 1431657 w 1681163"/>
              <a:gd name="connsiteY6" fmla="*/ 76111 h 1204912"/>
              <a:gd name="connsiteX7" fmla="*/ 1434079 w 1681163"/>
              <a:gd name="connsiteY7" fmla="*/ 88107 h 1204912"/>
              <a:gd name="connsiteX8" fmla="*/ 1438475 w 1681163"/>
              <a:gd name="connsiteY8" fmla="*/ 88107 h 1204912"/>
              <a:gd name="connsiteX9" fmla="*/ 1677394 w 1681163"/>
              <a:gd name="connsiteY9" fmla="*/ 1043782 h 1204912"/>
              <a:gd name="connsiteX10" fmla="*/ 1673792 w 1681163"/>
              <a:gd name="connsiteY10" fmla="*/ 1043782 h 1204912"/>
              <a:gd name="connsiteX11" fmla="*/ 1681163 w 1681163"/>
              <a:gd name="connsiteY11" fmla="*/ 1080294 h 1204912"/>
              <a:gd name="connsiteX12" fmla="*/ 1605052 w 1681163"/>
              <a:gd name="connsiteY12" fmla="*/ 1195119 h 1204912"/>
              <a:gd name="connsiteX13" fmla="*/ 1561306 w 1681163"/>
              <a:gd name="connsiteY13" fmla="*/ 1203951 h 1204912"/>
              <a:gd name="connsiteX14" fmla="*/ 1561306 w 1681163"/>
              <a:gd name="connsiteY14" fmla="*/ 1204912 h 1204912"/>
              <a:gd name="connsiteX15" fmla="*/ 1556545 w 1681163"/>
              <a:gd name="connsiteY15" fmla="*/ 1204912 h 1204912"/>
              <a:gd name="connsiteX16" fmla="*/ 124618 w 1681163"/>
              <a:gd name="connsiteY16" fmla="*/ 1204912 h 1204912"/>
              <a:gd name="connsiteX17" fmla="*/ 119856 w 1681163"/>
              <a:gd name="connsiteY17" fmla="*/ 1204912 h 1204912"/>
              <a:gd name="connsiteX18" fmla="*/ 119856 w 1681163"/>
              <a:gd name="connsiteY18" fmla="*/ 1203951 h 1204912"/>
              <a:gd name="connsiteX19" fmla="*/ 76111 w 1681163"/>
              <a:gd name="connsiteY19" fmla="*/ 1195119 h 1204912"/>
              <a:gd name="connsiteX20" fmla="*/ 0 w 1681163"/>
              <a:gd name="connsiteY20" fmla="*/ 1080294 h 1204912"/>
              <a:gd name="connsiteX21" fmla="*/ 4070 w 1681163"/>
              <a:gd name="connsiteY21" fmla="*/ 1060132 h 1204912"/>
              <a:gd name="connsiteX22" fmla="*/ 1271 w 1681163"/>
              <a:gd name="connsiteY22" fmla="*/ 1060132 h 1204912"/>
              <a:gd name="connsiteX23" fmla="*/ 246659 w 1681163"/>
              <a:gd name="connsiteY23" fmla="*/ 78581 h 1204912"/>
              <a:gd name="connsiteX24" fmla="*/ 249007 w 1681163"/>
              <a:gd name="connsiteY24" fmla="*/ 78581 h 1204912"/>
              <a:gd name="connsiteX25" fmla="*/ 249506 w 1681163"/>
              <a:gd name="connsiteY25" fmla="*/ 76111 h 1204912"/>
              <a:gd name="connsiteX26" fmla="*/ 315824 w 1681163"/>
              <a:gd name="connsiteY26" fmla="*/ 9793 h 1204912"/>
              <a:gd name="connsiteX27" fmla="*/ 353220 w 1681163"/>
              <a:gd name="connsiteY27" fmla="*/ 2243 h 1204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81163" h="1204912">
                <a:moveTo>
                  <a:pt x="342108" y="0"/>
                </a:moveTo>
                <a:lnTo>
                  <a:pt x="364331" y="0"/>
                </a:lnTo>
                <a:lnTo>
                  <a:pt x="1316831" y="0"/>
                </a:lnTo>
                <a:lnTo>
                  <a:pt x="1321593" y="0"/>
                </a:lnTo>
                <a:lnTo>
                  <a:pt x="1321593" y="961"/>
                </a:lnTo>
                <a:lnTo>
                  <a:pt x="1365338" y="9793"/>
                </a:lnTo>
                <a:cubicBezTo>
                  <a:pt x="1395156" y="22405"/>
                  <a:pt x="1419044" y="46293"/>
                  <a:pt x="1431657" y="76111"/>
                </a:cubicBezTo>
                <a:lnTo>
                  <a:pt x="1434079" y="88107"/>
                </a:lnTo>
                <a:lnTo>
                  <a:pt x="1438475" y="88107"/>
                </a:lnTo>
                <a:lnTo>
                  <a:pt x="1677394" y="1043782"/>
                </a:lnTo>
                <a:lnTo>
                  <a:pt x="1673792" y="1043782"/>
                </a:lnTo>
                <a:lnTo>
                  <a:pt x="1681163" y="1080294"/>
                </a:lnTo>
                <a:cubicBezTo>
                  <a:pt x="1681163" y="1131912"/>
                  <a:pt x="1649779" y="1176201"/>
                  <a:pt x="1605052" y="1195119"/>
                </a:cubicBezTo>
                <a:lnTo>
                  <a:pt x="1561306" y="1203951"/>
                </a:lnTo>
                <a:lnTo>
                  <a:pt x="1561306" y="1204912"/>
                </a:lnTo>
                <a:lnTo>
                  <a:pt x="1556545" y="1204912"/>
                </a:lnTo>
                <a:lnTo>
                  <a:pt x="124618" y="1204912"/>
                </a:lnTo>
                <a:lnTo>
                  <a:pt x="119856" y="1204912"/>
                </a:lnTo>
                <a:lnTo>
                  <a:pt x="119856" y="1203951"/>
                </a:lnTo>
                <a:lnTo>
                  <a:pt x="76111" y="1195119"/>
                </a:lnTo>
                <a:cubicBezTo>
                  <a:pt x="31384" y="1176201"/>
                  <a:pt x="0" y="1131912"/>
                  <a:pt x="0" y="1080294"/>
                </a:cubicBezTo>
                <a:lnTo>
                  <a:pt x="4070" y="1060132"/>
                </a:lnTo>
                <a:lnTo>
                  <a:pt x="1271" y="1060132"/>
                </a:lnTo>
                <a:lnTo>
                  <a:pt x="246659" y="78581"/>
                </a:lnTo>
                <a:lnTo>
                  <a:pt x="249007" y="78581"/>
                </a:lnTo>
                <a:lnTo>
                  <a:pt x="249506" y="76111"/>
                </a:lnTo>
                <a:cubicBezTo>
                  <a:pt x="262118" y="46293"/>
                  <a:pt x="286006" y="22405"/>
                  <a:pt x="315824" y="9793"/>
                </a:cubicBezTo>
                <a:lnTo>
                  <a:pt x="353220" y="2243"/>
                </a:lnTo>
                <a:close/>
              </a:path>
            </a:pathLst>
          </a:custGeom>
          <a:solidFill>
            <a:srgbClr val="CCCB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5369437" y="2316161"/>
            <a:ext cx="1353820" cy="970301"/>
          </a:xfrm>
          <a:custGeom>
            <a:avLst/>
            <a:gdLst>
              <a:gd name="connsiteX0" fmla="*/ 342108 w 1681163"/>
              <a:gd name="connsiteY0" fmla="*/ 0 h 1204912"/>
              <a:gd name="connsiteX1" fmla="*/ 364331 w 1681163"/>
              <a:gd name="connsiteY1" fmla="*/ 0 h 1204912"/>
              <a:gd name="connsiteX2" fmla="*/ 1316831 w 1681163"/>
              <a:gd name="connsiteY2" fmla="*/ 0 h 1204912"/>
              <a:gd name="connsiteX3" fmla="*/ 1321593 w 1681163"/>
              <a:gd name="connsiteY3" fmla="*/ 0 h 1204912"/>
              <a:gd name="connsiteX4" fmla="*/ 1321593 w 1681163"/>
              <a:gd name="connsiteY4" fmla="*/ 961 h 1204912"/>
              <a:gd name="connsiteX5" fmla="*/ 1365338 w 1681163"/>
              <a:gd name="connsiteY5" fmla="*/ 9793 h 1204912"/>
              <a:gd name="connsiteX6" fmla="*/ 1431657 w 1681163"/>
              <a:gd name="connsiteY6" fmla="*/ 76111 h 1204912"/>
              <a:gd name="connsiteX7" fmla="*/ 1434079 w 1681163"/>
              <a:gd name="connsiteY7" fmla="*/ 88107 h 1204912"/>
              <a:gd name="connsiteX8" fmla="*/ 1438475 w 1681163"/>
              <a:gd name="connsiteY8" fmla="*/ 88107 h 1204912"/>
              <a:gd name="connsiteX9" fmla="*/ 1677394 w 1681163"/>
              <a:gd name="connsiteY9" fmla="*/ 1043782 h 1204912"/>
              <a:gd name="connsiteX10" fmla="*/ 1673792 w 1681163"/>
              <a:gd name="connsiteY10" fmla="*/ 1043782 h 1204912"/>
              <a:gd name="connsiteX11" fmla="*/ 1681163 w 1681163"/>
              <a:gd name="connsiteY11" fmla="*/ 1080294 h 1204912"/>
              <a:gd name="connsiteX12" fmla="*/ 1605052 w 1681163"/>
              <a:gd name="connsiteY12" fmla="*/ 1195119 h 1204912"/>
              <a:gd name="connsiteX13" fmla="*/ 1561306 w 1681163"/>
              <a:gd name="connsiteY13" fmla="*/ 1203951 h 1204912"/>
              <a:gd name="connsiteX14" fmla="*/ 1561306 w 1681163"/>
              <a:gd name="connsiteY14" fmla="*/ 1204912 h 1204912"/>
              <a:gd name="connsiteX15" fmla="*/ 1556545 w 1681163"/>
              <a:gd name="connsiteY15" fmla="*/ 1204912 h 1204912"/>
              <a:gd name="connsiteX16" fmla="*/ 124618 w 1681163"/>
              <a:gd name="connsiteY16" fmla="*/ 1204912 h 1204912"/>
              <a:gd name="connsiteX17" fmla="*/ 119856 w 1681163"/>
              <a:gd name="connsiteY17" fmla="*/ 1204912 h 1204912"/>
              <a:gd name="connsiteX18" fmla="*/ 119856 w 1681163"/>
              <a:gd name="connsiteY18" fmla="*/ 1203951 h 1204912"/>
              <a:gd name="connsiteX19" fmla="*/ 76111 w 1681163"/>
              <a:gd name="connsiteY19" fmla="*/ 1195119 h 1204912"/>
              <a:gd name="connsiteX20" fmla="*/ 0 w 1681163"/>
              <a:gd name="connsiteY20" fmla="*/ 1080294 h 1204912"/>
              <a:gd name="connsiteX21" fmla="*/ 4070 w 1681163"/>
              <a:gd name="connsiteY21" fmla="*/ 1060132 h 1204912"/>
              <a:gd name="connsiteX22" fmla="*/ 1271 w 1681163"/>
              <a:gd name="connsiteY22" fmla="*/ 1060132 h 1204912"/>
              <a:gd name="connsiteX23" fmla="*/ 246659 w 1681163"/>
              <a:gd name="connsiteY23" fmla="*/ 78581 h 1204912"/>
              <a:gd name="connsiteX24" fmla="*/ 249007 w 1681163"/>
              <a:gd name="connsiteY24" fmla="*/ 78581 h 1204912"/>
              <a:gd name="connsiteX25" fmla="*/ 249506 w 1681163"/>
              <a:gd name="connsiteY25" fmla="*/ 76111 h 1204912"/>
              <a:gd name="connsiteX26" fmla="*/ 315824 w 1681163"/>
              <a:gd name="connsiteY26" fmla="*/ 9793 h 1204912"/>
              <a:gd name="connsiteX27" fmla="*/ 353220 w 1681163"/>
              <a:gd name="connsiteY27" fmla="*/ 2243 h 1204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81163" h="1204912">
                <a:moveTo>
                  <a:pt x="342108" y="0"/>
                </a:moveTo>
                <a:lnTo>
                  <a:pt x="364331" y="0"/>
                </a:lnTo>
                <a:lnTo>
                  <a:pt x="1316831" y="0"/>
                </a:lnTo>
                <a:lnTo>
                  <a:pt x="1321593" y="0"/>
                </a:lnTo>
                <a:lnTo>
                  <a:pt x="1321593" y="961"/>
                </a:lnTo>
                <a:lnTo>
                  <a:pt x="1365338" y="9793"/>
                </a:lnTo>
                <a:cubicBezTo>
                  <a:pt x="1395156" y="22405"/>
                  <a:pt x="1419044" y="46293"/>
                  <a:pt x="1431657" y="76111"/>
                </a:cubicBezTo>
                <a:lnTo>
                  <a:pt x="1434079" y="88107"/>
                </a:lnTo>
                <a:lnTo>
                  <a:pt x="1438475" y="88107"/>
                </a:lnTo>
                <a:lnTo>
                  <a:pt x="1677394" y="1043782"/>
                </a:lnTo>
                <a:lnTo>
                  <a:pt x="1673792" y="1043782"/>
                </a:lnTo>
                <a:lnTo>
                  <a:pt x="1681163" y="1080294"/>
                </a:lnTo>
                <a:cubicBezTo>
                  <a:pt x="1681163" y="1131912"/>
                  <a:pt x="1649779" y="1176201"/>
                  <a:pt x="1605052" y="1195119"/>
                </a:cubicBezTo>
                <a:lnTo>
                  <a:pt x="1561306" y="1203951"/>
                </a:lnTo>
                <a:lnTo>
                  <a:pt x="1561306" y="1204912"/>
                </a:lnTo>
                <a:lnTo>
                  <a:pt x="1556545" y="1204912"/>
                </a:lnTo>
                <a:lnTo>
                  <a:pt x="124618" y="1204912"/>
                </a:lnTo>
                <a:lnTo>
                  <a:pt x="119856" y="1204912"/>
                </a:lnTo>
                <a:lnTo>
                  <a:pt x="119856" y="1203951"/>
                </a:lnTo>
                <a:lnTo>
                  <a:pt x="76111" y="1195119"/>
                </a:lnTo>
                <a:cubicBezTo>
                  <a:pt x="31384" y="1176201"/>
                  <a:pt x="0" y="1131912"/>
                  <a:pt x="0" y="1080294"/>
                </a:cubicBezTo>
                <a:lnTo>
                  <a:pt x="4070" y="1060132"/>
                </a:lnTo>
                <a:lnTo>
                  <a:pt x="1271" y="1060132"/>
                </a:lnTo>
                <a:lnTo>
                  <a:pt x="246659" y="78581"/>
                </a:lnTo>
                <a:lnTo>
                  <a:pt x="249007" y="78581"/>
                </a:lnTo>
                <a:lnTo>
                  <a:pt x="249506" y="76111"/>
                </a:lnTo>
                <a:cubicBezTo>
                  <a:pt x="262118" y="46293"/>
                  <a:pt x="286006" y="22405"/>
                  <a:pt x="315824" y="9793"/>
                </a:cubicBezTo>
                <a:lnTo>
                  <a:pt x="353220" y="2243"/>
                </a:lnTo>
                <a:close/>
              </a:path>
            </a:pathLst>
          </a:custGeom>
          <a:solidFill>
            <a:srgbClr val="A3A1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a:off x="9379972" y="2316161"/>
            <a:ext cx="1353820" cy="970301"/>
          </a:xfrm>
          <a:custGeom>
            <a:avLst/>
            <a:gdLst>
              <a:gd name="connsiteX0" fmla="*/ 342108 w 1681163"/>
              <a:gd name="connsiteY0" fmla="*/ 0 h 1204912"/>
              <a:gd name="connsiteX1" fmla="*/ 364331 w 1681163"/>
              <a:gd name="connsiteY1" fmla="*/ 0 h 1204912"/>
              <a:gd name="connsiteX2" fmla="*/ 1316831 w 1681163"/>
              <a:gd name="connsiteY2" fmla="*/ 0 h 1204912"/>
              <a:gd name="connsiteX3" fmla="*/ 1321593 w 1681163"/>
              <a:gd name="connsiteY3" fmla="*/ 0 h 1204912"/>
              <a:gd name="connsiteX4" fmla="*/ 1321593 w 1681163"/>
              <a:gd name="connsiteY4" fmla="*/ 961 h 1204912"/>
              <a:gd name="connsiteX5" fmla="*/ 1365338 w 1681163"/>
              <a:gd name="connsiteY5" fmla="*/ 9793 h 1204912"/>
              <a:gd name="connsiteX6" fmla="*/ 1431657 w 1681163"/>
              <a:gd name="connsiteY6" fmla="*/ 76111 h 1204912"/>
              <a:gd name="connsiteX7" fmla="*/ 1434079 w 1681163"/>
              <a:gd name="connsiteY7" fmla="*/ 88107 h 1204912"/>
              <a:gd name="connsiteX8" fmla="*/ 1438475 w 1681163"/>
              <a:gd name="connsiteY8" fmla="*/ 88107 h 1204912"/>
              <a:gd name="connsiteX9" fmla="*/ 1677394 w 1681163"/>
              <a:gd name="connsiteY9" fmla="*/ 1043782 h 1204912"/>
              <a:gd name="connsiteX10" fmla="*/ 1673792 w 1681163"/>
              <a:gd name="connsiteY10" fmla="*/ 1043782 h 1204912"/>
              <a:gd name="connsiteX11" fmla="*/ 1681163 w 1681163"/>
              <a:gd name="connsiteY11" fmla="*/ 1080294 h 1204912"/>
              <a:gd name="connsiteX12" fmla="*/ 1605052 w 1681163"/>
              <a:gd name="connsiteY12" fmla="*/ 1195119 h 1204912"/>
              <a:gd name="connsiteX13" fmla="*/ 1561306 w 1681163"/>
              <a:gd name="connsiteY13" fmla="*/ 1203951 h 1204912"/>
              <a:gd name="connsiteX14" fmla="*/ 1561306 w 1681163"/>
              <a:gd name="connsiteY14" fmla="*/ 1204912 h 1204912"/>
              <a:gd name="connsiteX15" fmla="*/ 1556545 w 1681163"/>
              <a:gd name="connsiteY15" fmla="*/ 1204912 h 1204912"/>
              <a:gd name="connsiteX16" fmla="*/ 124618 w 1681163"/>
              <a:gd name="connsiteY16" fmla="*/ 1204912 h 1204912"/>
              <a:gd name="connsiteX17" fmla="*/ 119856 w 1681163"/>
              <a:gd name="connsiteY17" fmla="*/ 1204912 h 1204912"/>
              <a:gd name="connsiteX18" fmla="*/ 119856 w 1681163"/>
              <a:gd name="connsiteY18" fmla="*/ 1203951 h 1204912"/>
              <a:gd name="connsiteX19" fmla="*/ 76111 w 1681163"/>
              <a:gd name="connsiteY19" fmla="*/ 1195119 h 1204912"/>
              <a:gd name="connsiteX20" fmla="*/ 0 w 1681163"/>
              <a:gd name="connsiteY20" fmla="*/ 1080294 h 1204912"/>
              <a:gd name="connsiteX21" fmla="*/ 4070 w 1681163"/>
              <a:gd name="connsiteY21" fmla="*/ 1060132 h 1204912"/>
              <a:gd name="connsiteX22" fmla="*/ 1271 w 1681163"/>
              <a:gd name="connsiteY22" fmla="*/ 1060132 h 1204912"/>
              <a:gd name="connsiteX23" fmla="*/ 246659 w 1681163"/>
              <a:gd name="connsiteY23" fmla="*/ 78581 h 1204912"/>
              <a:gd name="connsiteX24" fmla="*/ 249007 w 1681163"/>
              <a:gd name="connsiteY24" fmla="*/ 78581 h 1204912"/>
              <a:gd name="connsiteX25" fmla="*/ 249506 w 1681163"/>
              <a:gd name="connsiteY25" fmla="*/ 76111 h 1204912"/>
              <a:gd name="connsiteX26" fmla="*/ 315824 w 1681163"/>
              <a:gd name="connsiteY26" fmla="*/ 9793 h 1204912"/>
              <a:gd name="connsiteX27" fmla="*/ 353220 w 1681163"/>
              <a:gd name="connsiteY27" fmla="*/ 2243 h 1204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81163" h="1204912">
                <a:moveTo>
                  <a:pt x="342108" y="0"/>
                </a:moveTo>
                <a:lnTo>
                  <a:pt x="364331" y="0"/>
                </a:lnTo>
                <a:lnTo>
                  <a:pt x="1316831" y="0"/>
                </a:lnTo>
                <a:lnTo>
                  <a:pt x="1321593" y="0"/>
                </a:lnTo>
                <a:lnTo>
                  <a:pt x="1321593" y="961"/>
                </a:lnTo>
                <a:lnTo>
                  <a:pt x="1365338" y="9793"/>
                </a:lnTo>
                <a:cubicBezTo>
                  <a:pt x="1395156" y="22405"/>
                  <a:pt x="1419044" y="46293"/>
                  <a:pt x="1431657" y="76111"/>
                </a:cubicBezTo>
                <a:lnTo>
                  <a:pt x="1434079" y="88107"/>
                </a:lnTo>
                <a:lnTo>
                  <a:pt x="1438475" y="88107"/>
                </a:lnTo>
                <a:lnTo>
                  <a:pt x="1677394" y="1043782"/>
                </a:lnTo>
                <a:lnTo>
                  <a:pt x="1673792" y="1043782"/>
                </a:lnTo>
                <a:lnTo>
                  <a:pt x="1681163" y="1080294"/>
                </a:lnTo>
                <a:cubicBezTo>
                  <a:pt x="1681163" y="1131912"/>
                  <a:pt x="1649779" y="1176201"/>
                  <a:pt x="1605052" y="1195119"/>
                </a:cubicBezTo>
                <a:lnTo>
                  <a:pt x="1561306" y="1203951"/>
                </a:lnTo>
                <a:lnTo>
                  <a:pt x="1561306" y="1204912"/>
                </a:lnTo>
                <a:lnTo>
                  <a:pt x="1556545" y="1204912"/>
                </a:lnTo>
                <a:lnTo>
                  <a:pt x="124618" y="1204912"/>
                </a:lnTo>
                <a:lnTo>
                  <a:pt x="119856" y="1204912"/>
                </a:lnTo>
                <a:lnTo>
                  <a:pt x="119856" y="1203951"/>
                </a:lnTo>
                <a:lnTo>
                  <a:pt x="76111" y="1195119"/>
                </a:lnTo>
                <a:cubicBezTo>
                  <a:pt x="31384" y="1176201"/>
                  <a:pt x="0" y="1131912"/>
                  <a:pt x="0" y="1080294"/>
                </a:cubicBezTo>
                <a:lnTo>
                  <a:pt x="4070" y="1060132"/>
                </a:lnTo>
                <a:lnTo>
                  <a:pt x="1271" y="1060132"/>
                </a:lnTo>
                <a:lnTo>
                  <a:pt x="246659" y="78581"/>
                </a:lnTo>
                <a:lnTo>
                  <a:pt x="249007" y="78581"/>
                </a:lnTo>
                <a:lnTo>
                  <a:pt x="249506" y="76111"/>
                </a:lnTo>
                <a:cubicBezTo>
                  <a:pt x="262118" y="46293"/>
                  <a:pt x="286006" y="22405"/>
                  <a:pt x="315824" y="9793"/>
                </a:cubicBezTo>
                <a:lnTo>
                  <a:pt x="353220" y="2243"/>
                </a:lnTo>
                <a:close/>
              </a:path>
            </a:pathLst>
          </a:cu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1"/>
          <p:cNvSpPr>
            <a:spLocks noEditPoints="1"/>
          </p:cNvSpPr>
          <p:nvPr/>
        </p:nvSpPr>
        <p:spPr bwMode="auto">
          <a:xfrm>
            <a:off x="3896852" y="2653808"/>
            <a:ext cx="267649" cy="267456"/>
          </a:xfrm>
          <a:custGeom>
            <a:avLst/>
            <a:gdLst>
              <a:gd name="T0" fmla="*/ 571 w 690"/>
              <a:gd name="T1" fmla="*/ 6 h 690"/>
              <a:gd name="T2" fmla="*/ 598 w 690"/>
              <a:gd name="T3" fmla="*/ 14 h 690"/>
              <a:gd name="T4" fmla="*/ 598 w 690"/>
              <a:gd name="T5" fmla="*/ 14 h 690"/>
              <a:gd name="T6" fmla="*/ 676 w 690"/>
              <a:gd name="T7" fmla="*/ 92 h 690"/>
              <a:gd name="T8" fmla="*/ 676 w 690"/>
              <a:gd name="T9" fmla="*/ 92 h 690"/>
              <a:gd name="T10" fmla="*/ 683 w 690"/>
              <a:gd name="T11" fmla="*/ 119 h 690"/>
              <a:gd name="T12" fmla="*/ 580 w 690"/>
              <a:gd name="T13" fmla="*/ 211 h 690"/>
              <a:gd name="T14" fmla="*/ 505 w 690"/>
              <a:gd name="T15" fmla="*/ 223 h 690"/>
              <a:gd name="T16" fmla="*/ 487 w 690"/>
              <a:gd name="T17" fmla="*/ 500 h 690"/>
              <a:gd name="T18" fmla="*/ 339 w 690"/>
              <a:gd name="T19" fmla="*/ 562 h 690"/>
              <a:gd name="T20" fmla="*/ 128 w 690"/>
              <a:gd name="T21" fmla="*/ 352 h 690"/>
              <a:gd name="T22" fmla="*/ 339 w 690"/>
              <a:gd name="T23" fmla="*/ 141 h 690"/>
              <a:gd name="T24" fmla="*/ 493 w 690"/>
              <a:gd name="T25" fmla="*/ 160 h 690"/>
              <a:gd name="T26" fmla="*/ 483 w 690"/>
              <a:gd name="T27" fmla="*/ 95 h 690"/>
              <a:gd name="T28" fmla="*/ 611 w 690"/>
              <a:gd name="T29" fmla="*/ 269 h 690"/>
              <a:gd name="T30" fmla="*/ 663 w 690"/>
              <a:gd name="T31" fmla="*/ 253 h 690"/>
              <a:gd name="T32" fmla="*/ 677 w 690"/>
              <a:gd name="T33" fmla="*/ 352 h 690"/>
              <a:gd name="T34" fmla="*/ 339 w 690"/>
              <a:gd name="T35" fmla="*/ 690 h 690"/>
              <a:gd name="T36" fmla="*/ 0 w 690"/>
              <a:gd name="T37" fmla="*/ 352 h 690"/>
              <a:gd name="T38" fmla="*/ 339 w 690"/>
              <a:gd name="T39" fmla="*/ 13 h 690"/>
              <a:gd name="T40" fmla="*/ 437 w 690"/>
              <a:gd name="T41" fmla="*/ 27 h 690"/>
              <a:gd name="T42" fmla="*/ 422 w 690"/>
              <a:gd name="T43" fmla="*/ 79 h 690"/>
              <a:gd name="T44" fmla="*/ 339 w 690"/>
              <a:gd name="T45" fmla="*/ 66 h 690"/>
              <a:gd name="T46" fmla="*/ 54 w 690"/>
              <a:gd name="T47" fmla="*/ 352 h 690"/>
              <a:gd name="T48" fmla="*/ 339 w 690"/>
              <a:gd name="T49" fmla="*/ 636 h 690"/>
              <a:gd name="T50" fmla="*/ 623 w 690"/>
              <a:gd name="T51" fmla="*/ 352 h 690"/>
              <a:gd name="T52" fmla="*/ 611 w 690"/>
              <a:gd name="T53" fmla="*/ 269 h 690"/>
              <a:gd name="T54" fmla="*/ 339 w 690"/>
              <a:gd name="T55" fmla="*/ 255 h 690"/>
              <a:gd name="T56" fmla="*/ 444 w 690"/>
              <a:gd name="T57" fmla="*/ 208 h 690"/>
              <a:gd name="T58" fmla="*/ 213 w 690"/>
              <a:gd name="T59" fmla="*/ 225 h 690"/>
              <a:gd name="T60" fmla="*/ 213 w 690"/>
              <a:gd name="T61" fmla="*/ 225 h 690"/>
              <a:gd name="T62" fmla="*/ 213 w 690"/>
              <a:gd name="T63" fmla="*/ 477 h 690"/>
              <a:gd name="T64" fmla="*/ 464 w 690"/>
              <a:gd name="T65" fmla="*/ 478 h 690"/>
              <a:gd name="T66" fmla="*/ 517 w 690"/>
              <a:gd name="T67" fmla="*/ 352 h 690"/>
              <a:gd name="T68" fmla="*/ 423 w 690"/>
              <a:gd name="T69" fmla="*/ 304 h 690"/>
              <a:gd name="T70" fmla="*/ 407 w 690"/>
              <a:gd name="T71" fmla="*/ 420 h 690"/>
              <a:gd name="T72" fmla="*/ 339 w 690"/>
              <a:gd name="T73" fmla="*/ 448 h 690"/>
              <a:gd name="T74" fmla="*/ 271 w 690"/>
              <a:gd name="T75" fmla="*/ 420 h 690"/>
              <a:gd name="T76" fmla="*/ 271 w 690"/>
              <a:gd name="T77" fmla="*/ 283 h 690"/>
              <a:gd name="T78" fmla="*/ 339 w 690"/>
              <a:gd name="T79" fmla="*/ 255 h 690"/>
              <a:gd name="T80" fmla="*/ 361 w 690"/>
              <a:gd name="T81" fmla="*/ 291 h 690"/>
              <a:gd name="T82" fmla="*/ 293 w 690"/>
              <a:gd name="T83" fmla="*/ 306 h 690"/>
              <a:gd name="T84" fmla="*/ 274 w 690"/>
              <a:gd name="T85" fmla="*/ 352 h 690"/>
              <a:gd name="T86" fmla="*/ 339 w 690"/>
              <a:gd name="T87" fmla="*/ 416 h 690"/>
              <a:gd name="T88" fmla="*/ 384 w 690"/>
              <a:gd name="T89" fmla="*/ 397 h 690"/>
              <a:gd name="T90" fmla="*/ 399 w 690"/>
              <a:gd name="T91" fmla="*/ 329 h 690"/>
              <a:gd name="T92" fmla="*/ 320 w 690"/>
              <a:gd name="T93" fmla="*/ 370 h 690"/>
              <a:gd name="T94" fmla="*/ 361 w 690"/>
              <a:gd name="T95" fmla="*/ 291 h 690"/>
              <a:gd name="T96" fmla="*/ 574 w 690"/>
              <a:gd name="T97" fmla="*/ 49 h 690"/>
              <a:gd name="T98" fmla="*/ 522 w 690"/>
              <a:gd name="T99" fmla="*/ 145 h 690"/>
              <a:gd name="T100" fmla="*/ 574 w 690"/>
              <a:gd name="T101" fmla="*/ 49 h 690"/>
              <a:gd name="T102" fmla="*/ 606 w 690"/>
              <a:gd name="T103" fmla="*/ 106 h 690"/>
              <a:gd name="T104" fmla="*/ 579 w 690"/>
              <a:gd name="T105" fmla="*/ 177 h 690"/>
              <a:gd name="T106" fmla="*/ 606 w 690"/>
              <a:gd name="T107" fmla="*/ 106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0" h="690">
                <a:moveTo>
                  <a:pt x="483" y="95"/>
                </a:moveTo>
                <a:cubicBezTo>
                  <a:pt x="571" y="6"/>
                  <a:pt x="571" y="6"/>
                  <a:pt x="571" y="6"/>
                </a:cubicBezTo>
                <a:cubicBezTo>
                  <a:pt x="578" y="0"/>
                  <a:pt x="588" y="0"/>
                  <a:pt x="594" y="6"/>
                </a:cubicBezTo>
                <a:cubicBezTo>
                  <a:pt x="596" y="9"/>
                  <a:pt x="598" y="11"/>
                  <a:pt x="598" y="14"/>
                </a:cubicBezTo>
                <a:cubicBezTo>
                  <a:pt x="598" y="14"/>
                  <a:pt x="598" y="14"/>
                  <a:pt x="598" y="14"/>
                </a:cubicBezTo>
                <a:cubicBezTo>
                  <a:pt x="598" y="14"/>
                  <a:pt x="598" y="14"/>
                  <a:pt x="598" y="14"/>
                </a:cubicBezTo>
                <a:cubicBezTo>
                  <a:pt x="615" y="75"/>
                  <a:pt x="615" y="75"/>
                  <a:pt x="615" y="75"/>
                </a:cubicBezTo>
                <a:cubicBezTo>
                  <a:pt x="676" y="92"/>
                  <a:pt x="676" y="92"/>
                  <a:pt x="676" y="92"/>
                </a:cubicBezTo>
                <a:cubicBezTo>
                  <a:pt x="676" y="92"/>
                  <a:pt x="676" y="92"/>
                  <a:pt x="676" y="92"/>
                </a:cubicBezTo>
                <a:cubicBezTo>
                  <a:pt x="676" y="92"/>
                  <a:pt x="676" y="92"/>
                  <a:pt x="676" y="92"/>
                </a:cubicBezTo>
                <a:cubicBezTo>
                  <a:pt x="679" y="93"/>
                  <a:pt x="681" y="94"/>
                  <a:pt x="683" y="96"/>
                </a:cubicBezTo>
                <a:cubicBezTo>
                  <a:pt x="690" y="102"/>
                  <a:pt x="690" y="112"/>
                  <a:pt x="683" y="119"/>
                </a:cubicBezTo>
                <a:cubicBezTo>
                  <a:pt x="596" y="207"/>
                  <a:pt x="596" y="207"/>
                  <a:pt x="596" y="207"/>
                </a:cubicBezTo>
                <a:cubicBezTo>
                  <a:pt x="591" y="211"/>
                  <a:pt x="586" y="212"/>
                  <a:pt x="580" y="211"/>
                </a:cubicBezTo>
                <a:cubicBezTo>
                  <a:pt x="530" y="198"/>
                  <a:pt x="530" y="198"/>
                  <a:pt x="530" y="198"/>
                </a:cubicBezTo>
                <a:cubicBezTo>
                  <a:pt x="505" y="223"/>
                  <a:pt x="505" y="223"/>
                  <a:pt x="505" y="223"/>
                </a:cubicBezTo>
                <a:cubicBezTo>
                  <a:pt x="533" y="258"/>
                  <a:pt x="549" y="303"/>
                  <a:pt x="549" y="352"/>
                </a:cubicBezTo>
                <a:cubicBezTo>
                  <a:pt x="549" y="409"/>
                  <a:pt x="526" y="462"/>
                  <a:pt x="487" y="500"/>
                </a:cubicBezTo>
                <a:cubicBezTo>
                  <a:pt x="487" y="500"/>
                  <a:pt x="487" y="500"/>
                  <a:pt x="487" y="500"/>
                </a:cubicBezTo>
                <a:cubicBezTo>
                  <a:pt x="448" y="539"/>
                  <a:pt x="396" y="562"/>
                  <a:pt x="339" y="562"/>
                </a:cubicBezTo>
                <a:cubicBezTo>
                  <a:pt x="281" y="562"/>
                  <a:pt x="228" y="538"/>
                  <a:pt x="190" y="500"/>
                </a:cubicBezTo>
                <a:cubicBezTo>
                  <a:pt x="152" y="462"/>
                  <a:pt x="128" y="409"/>
                  <a:pt x="128" y="352"/>
                </a:cubicBezTo>
                <a:cubicBezTo>
                  <a:pt x="128" y="293"/>
                  <a:pt x="152" y="241"/>
                  <a:pt x="190" y="203"/>
                </a:cubicBezTo>
                <a:cubicBezTo>
                  <a:pt x="228" y="165"/>
                  <a:pt x="281" y="141"/>
                  <a:pt x="339" y="141"/>
                </a:cubicBezTo>
                <a:cubicBezTo>
                  <a:pt x="387" y="141"/>
                  <a:pt x="432" y="157"/>
                  <a:pt x="467" y="185"/>
                </a:cubicBezTo>
                <a:cubicBezTo>
                  <a:pt x="493" y="160"/>
                  <a:pt x="493" y="160"/>
                  <a:pt x="493" y="160"/>
                </a:cubicBezTo>
                <a:cubicBezTo>
                  <a:pt x="479" y="110"/>
                  <a:pt x="479" y="110"/>
                  <a:pt x="479" y="110"/>
                </a:cubicBezTo>
                <a:cubicBezTo>
                  <a:pt x="478" y="105"/>
                  <a:pt x="479" y="98"/>
                  <a:pt x="483" y="95"/>
                </a:cubicBezTo>
                <a:close/>
                <a:moveTo>
                  <a:pt x="611" y="269"/>
                </a:moveTo>
                <a:cubicBezTo>
                  <a:pt x="611" y="269"/>
                  <a:pt x="611" y="269"/>
                  <a:pt x="611" y="269"/>
                </a:cubicBezTo>
                <a:cubicBezTo>
                  <a:pt x="607" y="254"/>
                  <a:pt x="615" y="239"/>
                  <a:pt x="629" y="235"/>
                </a:cubicBezTo>
                <a:cubicBezTo>
                  <a:pt x="643" y="231"/>
                  <a:pt x="658" y="239"/>
                  <a:pt x="663" y="253"/>
                </a:cubicBezTo>
                <a:cubicBezTo>
                  <a:pt x="667" y="269"/>
                  <a:pt x="671" y="285"/>
                  <a:pt x="673" y="302"/>
                </a:cubicBezTo>
                <a:cubicBezTo>
                  <a:pt x="676" y="318"/>
                  <a:pt x="677" y="335"/>
                  <a:pt x="677" y="352"/>
                </a:cubicBezTo>
                <a:cubicBezTo>
                  <a:pt x="677" y="445"/>
                  <a:pt x="639" y="529"/>
                  <a:pt x="578" y="590"/>
                </a:cubicBezTo>
                <a:cubicBezTo>
                  <a:pt x="517" y="651"/>
                  <a:pt x="432" y="690"/>
                  <a:pt x="339" y="690"/>
                </a:cubicBezTo>
                <a:cubicBezTo>
                  <a:pt x="245" y="690"/>
                  <a:pt x="161" y="651"/>
                  <a:pt x="100" y="590"/>
                </a:cubicBezTo>
                <a:cubicBezTo>
                  <a:pt x="39" y="529"/>
                  <a:pt x="0" y="445"/>
                  <a:pt x="0" y="352"/>
                </a:cubicBezTo>
                <a:cubicBezTo>
                  <a:pt x="0" y="258"/>
                  <a:pt x="39" y="173"/>
                  <a:pt x="100" y="112"/>
                </a:cubicBezTo>
                <a:cubicBezTo>
                  <a:pt x="161" y="51"/>
                  <a:pt x="245" y="13"/>
                  <a:pt x="339" y="13"/>
                </a:cubicBezTo>
                <a:cubicBezTo>
                  <a:pt x="355" y="13"/>
                  <a:pt x="372" y="14"/>
                  <a:pt x="388" y="17"/>
                </a:cubicBezTo>
                <a:cubicBezTo>
                  <a:pt x="405" y="19"/>
                  <a:pt x="422" y="23"/>
                  <a:pt x="437" y="27"/>
                </a:cubicBezTo>
                <a:cubicBezTo>
                  <a:pt x="451" y="31"/>
                  <a:pt x="459" y="47"/>
                  <a:pt x="455" y="61"/>
                </a:cubicBezTo>
                <a:cubicBezTo>
                  <a:pt x="451" y="75"/>
                  <a:pt x="436" y="83"/>
                  <a:pt x="422" y="79"/>
                </a:cubicBezTo>
                <a:cubicBezTo>
                  <a:pt x="408" y="75"/>
                  <a:pt x="394" y="72"/>
                  <a:pt x="381" y="70"/>
                </a:cubicBezTo>
                <a:cubicBezTo>
                  <a:pt x="367" y="68"/>
                  <a:pt x="353" y="66"/>
                  <a:pt x="339" y="66"/>
                </a:cubicBezTo>
                <a:cubicBezTo>
                  <a:pt x="260" y="66"/>
                  <a:pt x="189" y="98"/>
                  <a:pt x="138" y="150"/>
                </a:cubicBezTo>
                <a:cubicBezTo>
                  <a:pt x="86" y="202"/>
                  <a:pt x="54" y="273"/>
                  <a:pt x="54" y="352"/>
                </a:cubicBezTo>
                <a:cubicBezTo>
                  <a:pt x="54" y="430"/>
                  <a:pt x="86" y="501"/>
                  <a:pt x="138" y="553"/>
                </a:cubicBezTo>
                <a:cubicBezTo>
                  <a:pt x="189" y="604"/>
                  <a:pt x="260" y="636"/>
                  <a:pt x="339" y="636"/>
                </a:cubicBezTo>
                <a:cubicBezTo>
                  <a:pt x="417" y="636"/>
                  <a:pt x="489" y="604"/>
                  <a:pt x="540" y="553"/>
                </a:cubicBezTo>
                <a:cubicBezTo>
                  <a:pt x="591" y="501"/>
                  <a:pt x="623" y="430"/>
                  <a:pt x="623" y="352"/>
                </a:cubicBezTo>
                <a:cubicBezTo>
                  <a:pt x="623" y="337"/>
                  <a:pt x="622" y="323"/>
                  <a:pt x="620" y="310"/>
                </a:cubicBezTo>
                <a:cubicBezTo>
                  <a:pt x="618" y="295"/>
                  <a:pt x="615" y="282"/>
                  <a:pt x="611" y="269"/>
                </a:cubicBezTo>
                <a:close/>
                <a:moveTo>
                  <a:pt x="339" y="255"/>
                </a:moveTo>
                <a:cubicBezTo>
                  <a:pt x="339" y="255"/>
                  <a:pt x="339" y="255"/>
                  <a:pt x="339" y="255"/>
                </a:cubicBezTo>
                <a:cubicBezTo>
                  <a:pt x="356" y="255"/>
                  <a:pt x="372" y="259"/>
                  <a:pt x="386" y="267"/>
                </a:cubicBezTo>
                <a:cubicBezTo>
                  <a:pt x="444" y="208"/>
                  <a:pt x="444" y="208"/>
                  <a:pt x="444" y="208"/>
                </a:cubicBezTo>
                <a:cubicBezTo>
                  <a:pt x="415" y="186"/>
                  <a:pt x="378" y="174"/>
                  <a:pt x="339" y="174"/>
                </a:cubicBezTo>
                <a:cubicBezTo>
                  <a:pt x="290" y="174"/>
                  <a:pt x="245" y="193"/>
                  <a:pt x="213" y="225"/>
                </a:cubicBezTo>
                <a:cubicBezTo>
                  <a:pt x="213" y="225"/>
                  <a:pt x="213" y="225"/>
                  <a:pt x="213" y="225"/>
                </a:cubicBezTo>
                <a:cubicBezTo>
                  <a:pt x="213" y="225"/>
                  <a:pt x="213" y="225"/>
                  <a:pt x="213" y="225"/>
                </a:cubicBezTo>
                <a:cubicBezTo>
                  <a:pt x="181" y="258"/>
                  <a:pt x="161" y="302"/>
                  <a:pt x="161" y="352"/>
                </a:cubicBezTo>
                <a:cubicBezTo>
                  <a:pt x="161" y="400"/>
                  <a:pt x="181" y="445"/>
                  <a:pt x="213" y="477"/>
                </a:cubicBezTo>
                <a:cubicBezTo>
                  <a:pt x="245" y="509"/>
                  <a:pt x="290" y="529"/>
                  <a:pt x="339" y="529"/>
                </a:cubicBezTo>
                <a:cubicBezTo>
                  <a:pt x="388" y="529"/>
                  <a:pt x="432" y="510"/>
                  <a:pt x="464" y="478"/>
                </a:cubicBezTo>
                <a:cubicBezTo>
                  <a:pt x="465" y="477"/>
                  <a:pt x="465" y="477"/>
                  <a:pt x="465" y="477"/>
                </a:cubicBezTo>
                <a:cubicBezTo>
                  <a:pt x="497" y="445"/>
                  <a:pt x="517" y="400"/>
                  <a:pt x="517" y="352"/>
                </a:cubicBezTo>
                <a:cubicBezTo>
                  <a:pt x="517" y="312"/>
                  <a:pt x="504" y="275"/>
                  <a:pt x="482" y="246"/>
                </a:cubicBezTo>
                <a:cubicBezTo>
                  <a:pt x="423" y="304"/>
                  <a:pt x="423" y="304"/>
                  <a:pt x="423" y="304"/>
                </a:cubicBezTo>
                <a:cubicBezTo>
                  <a:pt x="431" y="319"/>
                  <a:pt x="436" y="334"/>
                  <a:pt x="436" y="352"/>
                </a:cubicBezTo>
                <a:cubicBezTo>
                  <a:pt x="436" y="378"/>
                  <a:pt x="425" y="402"/>
                  <a:pt x="407" y="420"/>
                </a:cubicBezTo>
                <a:cubicBezTo>
                  <a:pt x="407" y="420"/>
                  <a:pt x="407" y="420"/>
                  <a:pt x="407" y="420"/>
                </a:cubicBezTo>
                <a:cubicBezTo>
                  <a:pt x="389" y="437"/>
                  <a:pt x="365" y="448"/>
                  <a:pt x="339" y="448"/>
                </a:cubicBezTo>
                <a:cubicBezTo>
                  <a:pt x="312" y="448"/>
                  <a:pt x="288" y="437"/>
                  <a:pt x="271" y="420"/>
                </a:cubicBezTo>
                <a:cubicBezTo>
                  <a:pt x="271" y="420"/>
                  <a:pt x="271" y="420"/>
                  <a:pt x="271" y="420"/>
                </a:cubicBezTo>
                <a:cubicBezTo>
                  <a:pt x="253" y="402"/>
                  <a:pt x="242" y="378"/>
                  <a:pt x="242" y="352"/>
                </a:cubicBezTo>
                <a:cubicBezTo>
                  <a:pt x="242" y="325"/>
                  <a:pt x="253" y="300"/>
                  <a:pt x="271" y="283"/>
                </a:cubicBezTo>
                <a:cubicBezTo>
                  <a:pt x="271" y="283"/>
                  <a:pt x="271" y="283"/>
                  <a:pt x="271" y="283"/>
                </a:cubicBezTo>
                <a:cubicBezTo>
                  <a:pt x="288" y="265"/>
                  <a:pt x="312" y="255"/>
                  <a:pt x="339" y="255"/>
                </a:cubicBezTo>
                <a:close/>
                <a:moveTo>
                  <a:pt x="361" y="291"/>
                </a:moveTo>
                <a:cubicBezTo>
                  <a:pt x="361" y="291"/>
                  <a:pt x="361" y="291"/>
                  <a:pt x="361" y="291"/>
                </a:cubicBezTo>
                <a:cubicBezTo>
                  <a:pt x="354" y="288"/>
                  <a:pt x="347" y="287"/>
                  <a:pt x="339" y="287"/>
                </a:cubicBezTo>
                <a:cubicBezTo>
                  <a:pt x="321" y="287"/>
                  <a:pt x="305" y="294"/>
                  <a:pt x="293" y="306"/>
                </a:cubicBezTo>
                <a:cubicBezTo>
                  <a:pt x="293" y="306"/>
                  <a:pt x="293" y="306"/>
                  <a:pt x="293" y="306"/>
                </a:cubicBezTo>
                <a:cubicBezTo>
                  <a:pt x="282" y="317"/>
                  <a:pt x="274" y="334"/>
                  <a:pt x="274" y="352"/>
                </a:cubicBezTo>
                <a:cubicBezTo>
                  <a:pt x="274" y="369"/>
                  <a:pt x="282" y="385"/>
                  <a:pt x="293" y="397"/>
                </a:cubicBezTo>
                <a:cubicBezTo>
                  <a:pt x="305" y="408"/>
                  <a:pt x="321" y="416"/>
                  <a:pt x="339" y="416"/>
                </a:cubicBezTo>
                <a:cubicBezTo>
                  <a:pt x="357" y="416"/>
                  <a:pt x="373" y="408"/>
                  <a:pt x="384" y="397"/>
                </a:cubicBezTo>
                <a:cubicBezTo>
                  <a:pt x="384" y="397"/>
                  <a:pt x="384" y="397"/>
                  <a:pt x="384" y="397"/>
                </a:cubicBezTo>
                <a:cubicBezTo>
                  <a:pt x="396" y="385"/>
                  <a:pt x="403" y="369"/>
                  <a:pt x="403" y="352"/>
                </a:cubicBezTo>
                <a:cubicBezTo>
                  <a:pt x="403" y="343"/>
                  <a:pt x="402" y="336"/>
                  <a:pt x="399" y="329"/>
                </a:cubicBezTo>
                <a:cubicBezTo>
                  <a:pt x="358" y="370"/>
                  <a:pt x="358" y="370"/>
                  <a:pt x="358" y="370"/>
                </a:cubicBezTo>
                <a:cubicBezTo>
                  <a:pt x="347" y="381"/>
                  <a:pt x="330" y="381"/>
                  <a:pt x="320" y="370"/>
                </a:cubicBezTo>
                <a:cubicBezTo>
                  <a:pt x="309" y="360"/>
                  <a:pt x="309" y="343"/>
                  <a:pt x="320" y="332"/>
                </a:cubicBezTo>
                <a:cubicBezTo>
                  <a:pt x="361" y="291"/>
                  <a:pt x="361" y="291"/>
                  <a:pt x="361" y="291"/>
                </a:cubicBezTo>
                <a:close/>
                <a:moveTo>
                  <a:pt x="574" y="49"/>
                </a:moveTo>
                <a:cubicBezTo>
                  <a:pt x="574" y="49"/>
                  <a:pt x="574" y="49"/>
                  <a:pt x="574" y="49"/>
                </a:cubicBezTo>
                <a:cubicBezTo>
                  <a:pt x="513" y="111"/>
                  <a:pt x="513" y="111"/>
                  <a:pt x="513" y="111"/>
                </a:cubicBezTo>
                <a:cubicBezTo>
                  <a:pt x="522" y="145"/>
                  <a:pt x="522" y="145"/>
                  <a:pt x="522" y="145"/>
                </a:cubicBezTo>
                <a:cubicBezTo>
                  <a:pt x="584" y="84"/>
                  <a:pt x="584" y="84"/>
                  <a:pt x="584" y="84"/>
                </a:cubicBezTo>
                <a:cubicBezTo>
                  <a:pt x="574" y="49"/>
                  <a:pt x="574" y="49"/>
                  <a:pt x="574" y="49"/>
                </a:cubicBezTo>
                <a:close/>
                <a:moveTo>
                  <a:pt x="606" y="106"/>
                </a:moveTo>
                <a:cubicBezTo>
                  <a:pt x="606" y="106"/>
                  <a:pt x="606" y="106"/>
                  <a:pt x="606" y="106"/>
                </a:cubicBezTo>
                <a:cubicBezTo>
                  <a:pt x="545" y="168"/>
                  <a:pt x="545" y="168"/>
                  <a:pt x="545" y="168"/>
                </a:cubicBezTo>
                <a:cubicBezTo>
                  <a:pt x="579" y="177"/>
                  <a:pt x="579" y="177"/>
                  <a:pt x="579" y="177"/>
                </a:cubicBezTo>
                <a:cubicBezTo>
                  <a:pt x="641" y="116"/>
                  <a:pt x="641" y="116"/>
                  <a:pt x="641" y="116"/>
                </a:cubicBezTo>
                <a:cubicBezTo>
                  <a:pt x="606" y="106"/>
                  <a:pt x="606" y="106"/>
                  <a:pt x="606" y="106"/>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5" name="1"/>
          <p:cNvSpPr>
            <a:spLocks noEditPoints="1"/>
          </p:cNvSpPr>
          <p:nvPr/>
        </p:nvSpPr>
        <p:spPr bwMode="auto">
          <a:xfrm>
            <a:off x="9928676" y="2646380"/>
            <a:ext cx="270558" cy="283737"/>
          </a:xfrm>
          <a:custGeom>
            <a:avLst/>
            <a:gdLst>
              <a:gd name="T0" fmla="*/ 596 w 698"/>
              <a:gd name="T1" fmla="*/ 102 h 732"/>
              <a:gd name="T2" fmla="*/ 616 w 698"/>
              <a:gd name="T3" fmla="*/ 575 h 732"/>
              <a:gd name="T4" fmla="*/ 644 w 698"/>
              <a:gd name="T5" fmla="*/ 365 h 732"/>
              <a:gd name="T6" fmla="*/ 525 w 698"/>
              <a:gd name="T7" fmla="*/ 489 h 732"/>
              <a:gd name="T8" fmla="*/ 510 w 698"/>
              <a:gd name="T9" fmla="*/ 365 h 732"/>
              <a:gd name="T10" fmla="*/ 205 w 698"/>
              <a:gd name="T11" fmla="*/ 484 h 732"/>
              <a:gd name="T12" fmla="*/ 156 w 698"/>
              <a:gd name="T13" fmla="*/ 365 h 732"/>
              <a:gd name="T14" fmla="*/ 124 w 698"/>
              <a:gd name="T15" fmla="*/ 540 h 732"/>
              <a:gd name="T16" fmla="*/ 0 w 698"/>
              <a:gd name="T17" fmla="*/ 349 h 732"/>
              <a:gd name="T18" fmla="*/ 349 w 698"/>
              <a:gd name="T19" fmla="*/ 0 h 732"/>
              <a:gd name="T20" fmla="*/ 456 w 698"/>
              <a:gd name="T21" fmla="*/ 632 h 732"/>
              <a:gd name="T22" fmla="*/ 429 w 698"/>
              <a:gd name="T23" fmla="*/ 732 h 732"/>
              <a:gd name="T24" fmla="*/ 269 w 698"/>
              <a:gd name="T25" fmla="*/ 732 h 732"/>
              <a:gd name="T26" fmla="*/ 243 w 698"/>
              <a:gd name="T27" fmla="*/ 704 h 732"/>
              <a:gd name="T28" fmla="*/ 162 w 698"/>
              <a:gd name="T29" fmla="*/ 632 h 732"/>
              <a:gd name="T30" fmla="*/ 143 w 698"/>
              <a:gd name="T31" fmla="*/ 586 h 732"/>
              <a:gd name="T32" fmla="*/ 368 w 698"/>
              <a:gd name="T33" fmla="*/ 399 h 732"/>
              <a:gd name="T34" fmla="*/ 556 w 698"/>
              <a:gd name="T35" fmla="*/ 586 h 732"/>
              <a:gd name="T36" fmla="*/ 537 w 698"/>
              <a:gd name="T37" fmla="*/ 632 h 732"/>
              <a:gd name="T38" fmla="*/ 456 w 698"/>
              <a:gd name="T39" fmla="*/ 632 h 732"/>
              <a:gd name="T40" fmla="*/ 402 w 698"/>
              <a:gd name="T41" fmla="*/ 678 h 732"/>
              <a:gd name="T42" fmla="*/ 402 w 698"/>
              <a:gd name="T43" fmla="*/ 605 h 732"/>
              <a:gd name="T44" fmla="*/ 472 w 698"/>
              <a:gd name="T45" fmla="*/ 579 h 732"/>
              <a:gd name="T46" fmla="*/ 227 w 698"/>
              <a:gd name="T47" fmla="*/ 579 h 732"/>
              <a:gd name="T48" fmla="*/ 269 w 698"/>
              <a:gd name="T49" fmla="*/ 579 h 732"/>
              <a:gd name="T50" fmla="*/ 296 w 698"/>
              <a:gd name="T51" fmla="*/ 678 h 732"/>
              <a:gd name="T52" fmla="*/ 558 w 698"/>
              <a:gd name="T53" fmla="*/ 140 h 732"/>
              <a:gd name="T54" fmla="*/ 551 w 698"/>
              <a:gd name="T55" fmla="*/ 133 h 732"/>
              <a:gd name="T56" fmla="*/ 543 w 698"/>
              <a:gd name="T57" fmla="*/ 333 h 732"/>
              <a:gd name="T58" fmla="*/ 558 w 698"/>
              <a:gd name="T59" fmla="*/ 140 h 732"/>
              <a:gd name="T60" fmla="*/ 525 w 698"/>
              <a:gd name="T61" fmla="*/ 112 h 732"/>
              <a:gd name="T62" fmla="*/ 489 w 698"/>
              <a:gd name="T63" fmla="*/ 113 h 732"/>
              <a:gd name="T64" fmla="*/ 525 w 698"/>
              <a:gd name="T65" fmla="*/ 112 h 732"/>
              <a:gd name="T66" fmla="*/ 398 w 698"/>
              <a:gd name="T67" fmla="*/ 58 h 732"/>
              <a:gd name="T68" fmla="*/ 365 w 698"/>
              <a:gd name="T69" fmla="*/ 167 h 732"/>
              <a:gd name="T70" fmla="*/ 468 w 698"/>
              <a:gd name="T71" fmla="*/ 144 h 732"/>
              <a:gd name="T72" fmla="*/ 398 w 698"/>
              <a:gd name="T73" fmla="*/ 58 h 732"/>
              <a:gd name="T74" fmla="*/ 333 w 698"/>
              <a:gd name="T75" fmla="*/ 54 h 732"/>
              <a:gd name="T76" fmla="*/ 238 w 698"/>
              <a:gd name="T77" fmla="*/ 129 h 732"/>
              <a:gd name="T78" fmla="*/ 242 w 698"/>
              <a:gd name="T79" fmla="*/ 149 h 732"/>
              <a:gd name="T80" fmla="*/ 333 w 698"/>
              <a:gd name="T81" fmla="*/ 54 h 732"/>
              <a:gd name="T82" fmla="*/ 233 w 698"/>
              <a:gd name="T83" fmla="*/ 77 h 732"/>
              <a:gd name="T84" fmla="*/ 201 w 698"/>
              <a:gd name="T85" fmla="*/ 129 h 732"/>
              <a:gd name="T86" fmla="*/ 233 w 698"/>
              <a:gd name="T87" fmla="*/ 77 h 732"/>
              <a:gd name="T88" fmla="*/ 148 w 698"/>
              <a:gd name="T89" fmla="*/ 133 h 732"/>
              <a:gd name="T90" fmla="*/ 54 w 698"/>
              <a:gd name="T91" fmla="*/ 333 h 732"/>
              <a:gd name="T92" fmla="*/ 189 w 698"/>
              <a:gd name="T93" fmla="*/ 159 h 732"/>
              <a:gd name="T94" fmla="*/ 481 w 698"/>
              <a:gd name="T95" fmla="*/ 173 h 732"/>
              <a:gd name="T96" fmla="*/ 467 w 698"/>
              <a:gd name="T97" fmla="*/ 179 h 732"/>
              <a:gd name="T98" fmla="*/ 365 w 698"/>
              <a:gd name="T99" fmla="*/ 333 h 732"/>
              <a:gd name="T100" fmla="*/ 481 w 698"/>
              <a:gd name="T101" fmla="*/ 173 h 732"/>
              <a:gd name="T102" fmla="*/ 333 w 698"/>
              <a:gd name="T103" fmla="*/ 200 h 732"/>
              <a:gd name="T104" fmla="*/ 218 w 698"/>
              <a:gd name="T105" fmla="*/ 173 h 732"/>
              <a:gd name="T106" fmla="*/ 333 w 698"/>
              <a:gd name="T107" fmla="*/ 333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8" h="732">
                <a:moveTo>
                  <a:pt x="349" y="0"/>
                </a:moveTo>
                <a:cubicBezTo>
                  <a:pt x="445" y="0"/>
                  <a:pt x="533" y="39"/>
                  <a:pt x="596" y="102"/>
                </a:cubicBezTo>
                <a:cubicBezTo>
                  <a:pt x="659" y="165"/>
                  <a:pt x="698" y="253"/>
                  <a:pt x="698" y="349"/>
                </a:cubicBezTo>
                <a:cubicBezTo>
                  <a:pt x="698" y="435"/>
                  <a:pt x="667" y="514"/>
                  <a:pt x="616" y="575"/>
                </a:cubicBezTo>
                <a:cubicBezTo>
                  <a:pt x="594" y="601"/>
                  <a:pt x="551" y="568"/>
                  <a:pt x="575" y="540"/>
                </a:cubicBezTo>
                <a:cubicBezTo>
                  <a:pt x="616" y="491"/>
                  <a:pt x="641" y="430"/>
                  <a:pt x="644" y="365"/>
                </a:cubicBezTo>
                <a:cubicBezTo>
                  <a:pt x="543" y="365"/>
                  <a:pt x="543" y="365"/>
                  <a:pt x="543" y="365"/>
                </a:cubicBezTo>
                <a:cubicBezTo>
                  <a:pt x="541" y="410"/>
                  <a:pt x="535" y="451"/>
                  <a:pt x="525" y="489"/>
                </a:cubicBezTo>
                <a:cubicBezTo>
                  <a:pt x="519" y="514"/>
                  <a:pt x="489" y="504"/>
                  <a:pt x="494" y="484"/>
                </a:cubicBezTo>
                <a:cubicBezTo>
                  <a:pt x="503" y="448"/>
                  <a:pt x="509" y="408"/>
                  <a:pt x="510" y="365"/>
                </a:cubicBezTo>
                <a:cubicBezTo>
                  <a:pt x="378" y="365"/>
                  <a:pt x="321" y="365"/>
                  <a:pt x="188" y="365"/>
                </a:cubicBezTo>
                <a:cubicBezTo>
                  <a:pt x="189" y="408"/>
                  <a:pt x="196" y="448"/>
                  <a:pt x="205" y="484"/>
                </a:cubicBezTo>
                <a:cubicBezTo>
                  <a:pt x="211" y="506"/>
                  <a:pt x="179" y="512"/>
                  <a:pt x="172" y="488"/>
                </a:cubicBezTo>
                <a:cubicBezTo>
                  <a:pt x="163" y="450"/>
                  <a:pt x="157" y="408"/>
                  <a:pt x="156" y="365"/>
                </a:cubicBezTo>
                <a:cubicBezTo>
                  <a:pt x="54" y="365"/>
                  <a:pt x="54" y="365"/>
                  <a:pt x="54" y="365"/>
                </a:cubicBezTo>
                <a:cubicBezTo>
                  <a:pt x="58" y="432"/>
                  <a:pt x="83" y="493"/>
                  <a:pt x="124" y="540"/>
                </a:cubicBezTo>
                <a:cubicBezTo>
                  <a:pt x="147" y="568"/>
                  <a:pt x="105" y="601"/>
                  <a:pt x="83" y="575"/>
                </a:cubicBezTo>
                <a:cubicBezTo>
                  <a:pt x="31" y="514"/>
                  <a:pt x="0" y="435"/>
                  <a:pt x="0" y="349"/>
                </a:cubicBezTo>
                <a:cubicBezTo>
                  <a:pt x="0" y="253"/>
                  <a:pt x="39" y="165"/>
                  <a:pt x="102" y="102"/>
                </a:cubicBezTo>
                <a:cubicBezTo>
                  <a:pt x="166" y="39"/>
                  <a:pt x="253" y="0"/>
                  <a:pt x="349" y="0"/>
                </a:cubicBezTo>
                <a:close/>
                <a:moveTo>
                  <a:pt x="456" y="632"/>
                </a:moveTo>
                <a:cubicBezTo>
                  <a:pt x="456" y="632"/>
                  <a:pt x="456" y="632"/>
                  <a:pt x="456" y="632"/>
                </a:cubicBezTo>
                <a:cubicBezTo>
                  <a:pt x="456" y="705"/>
                  <a:pt x="456" y="705"/>
                  <a:pt x="456" y="705"/>
                </a:cubicBezTo>
                <a:cubicBezTo>
                  <a:pt x="456" y="720"/>
                  <a:pt x="444" y="732"/>
                  <a:pt x="429" y="732"/>
                </a:cubicBezTo>
                <a:cubicBezTo>
                  <a:pt x="428" y="732"/>
                  <a:pt x="428" y="732"/>
                  <a:pt x="428" y="732"/>
                </a:cubicBezTo>
                <a:cubicBezTo>
                  <a:pt x="269" y="732"/>
                  <a:pt x="269" y="732"/>
                  <a:pt x="269" y="732"/>
                </a:cubicBezTo>
                <a:cubicBezTo>
                  <a:pt x="255" y="732"/>
                  <a:pt x="243" y="720"/>
                  <a:pt x="243" y="705"/>
                </a:cubicBezTo>
                <a:cubicBezTo>
                  <a:pt x="243" y="704"/>
                  <a:pt x="243" y="704"/>
                  <a:pt x="243" y="704"/>
                </a:cubicBezTo>
                <a:cubicBezTo>
                  <a:pt x="243" y="632"/>
                  <a:pt x="243" y="632"/>
                  <a:pt x="243" y="632"/>
                </a:cubicBezTo>
                <a:cubicBezTo>
                  <a:pt x="162" y="632"/>
                  <a:pt x="162" y="632"/>
                  <a:pt x="162" y="632"/>
                </a:cubicBezTo>
                <a:cubicBezTo>
                  <a:pt x="147" y="632"/>
                  <a:pt x="135" y="620"/>
                  <a:pt x="135" y="605"/>
                </a:cubicBezTo>
                <a:cubicBezTo>
                  <a:pt x="135" y="598"/>
                  <a:pt x="138" y="591"/>
                  <a:pt x="143" y="586"/>
                </a:cubicBezTo>
                <a:cubicBezTo>
                  <a:pt x="330" y="399"/>
                  <a:pt x="330" y="399"/>
                  <a:pt x="330" y="399"/>
                </a:cubicBezTo>
                <a:cubicBezTo>
                  <a:pt x="341" y="388"/>
                  <a:pt x="358" y="388"/>
                  <a:pt x="368" y="399"/>
                </a:cubicBezTo>
                <a:cubicBezTo>
                  <a:pt x="369" y="399"/>
                  <a:pt x="369" y="399"/>
                  <a:pt x="369" y="399"/>
                </a:cubicBezTo>
                <a:cubicBezTo>
                  <a:pt x="556" y="586"/>
                  <a:pt x="556" y="586"/>
                  <a:pt x="556" y="586"/>
                </a:cubicBezTo>
                <a:cubicBezTo>
                  <a:pt x="566" y="597"/>
                  <a:pt x="566" y="614"/>
                  <a:pt x="556" y="624"/>
                </a:cubicBezTo>
                <a:cubicBezTo>
                  <a:pt x="551" y="630"/>
                  <a:pt x="543" y="632"/>
                  <a:pt x="537" y="632"/>
                </a:cubicBezTo>
                <a:cubicBezTo>
                  <a:pt x="536" y="632"/>
                  <a:pt x="536" y="632"/>
                  <a:pt x="536" y="632"/>
                </a:cubicBezTo>
                <a:cubicBezTo>
                  <a:pt x="456" y="632"/>
                  <a:pt x="456" y="632"/>
                  <a:pt x="456" y="632"/>
                </a:cubicBezTo>
                <a:close/>
                <a:moveTo>
                  <a:pt x="402" y="678"/>
                </a:moveTo>
                <a:cubicBezTo>
                  <a:pt x="402" y="678"/>
                  <a:pt x="402" y="678"/>
                  <a:pt x="402" y="678"/>
                </a:cubicBezTo>
                <a:cubicBezTo>
                  <a:pt x="402" y="606"/>
                  <a:pt x="402" y="606"/>
                  <a:pt x="402" y="606"/>
                </a:cubicBezTo>
                <a:cubicBezTo>
                  <a:pt x="402" y="605"/>
                  <a:pt x="402" y="605"/>
                  <a:pt x="402" y="605"/>
                </a:cubicBezTo>
                <a:cubicBezTo>
                  <a:pt x="402" y="590"/>
                  <a:pt x="414" y="579"/>
                  <a:pt x="429" y="579"/>
                </a:cubicBezTo>
                <a:cubicBezTo>
                  <a:pt x="472" y="579"/>
                  <a:pt x="472" y="579"/>
                  <a:pt x="472" y="579"/>
                </a:cubicBezTo>
                <a:cubicBezTo>
                  <a:pt x="349" y="456"/>
                  <a:pt x="349" y="456"/>
                  <a:pt x="349" y="456"/>
                </a:cubicBezTo>
                <a:cubicBezTo>
                  <a:pt x="227" y="579"/>
                  <a:pt x="227" y="579"/>
                  <a:pt x="227" y="579"/>
                </a:cubicBezTo>
                <a:cubicBezTo>
                  <a:pt x="269" y="579"/>
                  <a:pt x="269" y="579"/>
                  <a:pt x="269" y="579"/>
                </a:cubicBezTo>
                <a:cubicBezTo>
                  <a:pt x="269" y="579"/>
                  <a:pt x="269" y="579"/>
                  <a:pt x="269" y="579"/>
                </a:cubicBezTo>
                <a:cubicBezTo>
                  <a:pt x="284" y="579"/>
                  <a:pt x="296" y="590"/>
                  <a:pt x="296" y="605"/>
                </a:cubicBezTo>
                <a:cubicBezTo>
                  <a:pt x="296" y="678"/>
                  <a:pt x="296" y="678"/>
                  <a:pt x="296" y="678"/>
                </a:cubicBezTo>
                <a:cubicBezTo>
                  <a:pt x="402" y="678"/>
                  <a:pt x="402" y="678"/>
                  <a:pt x="402" y="678"/>
                </a:cubicBezTo>
                <a:close/>
                <a:moveTo>
                  <a:pt x="558" y="140"/>
                </a:moveTo>
                <a:cubicBezTo>
                  <a:pt x="558" y="140"/>
                  <a:pt x="558" y="140"/>
                  <a:pt x="558" y="140"/>
                </a:cubicBezTo>
                <a:cubicBezTo>
                  <a:pt x="556" y="138"/>
                  <a:pt x="553" y="136"/>
                  <a:pt x="551" y="133"/>
                </a:cubicBezTo>
                <a:cubicBezTo>
                  <a:pt x="538" y="143"/>
                  <a:pt x="524" y="152"/>
                  <a:pt x="510" y="159"/>
                </a:cubicBezTo>
                <a:cubicBezTo>
                  <a:pt x="529" y="209"/>
                  <a:pt x="541" y="269"/>
                  <a:pt x="543" y="333"/>
                </a:cubicBezTo>
                <a:cubicBezTo>
                  <a:pt x="644" y="333"/>
                  <a:pt x="644" y="333"/>
                  <a:pt x="644" y="333"/>
                </a:cubicBezTo>
                <a:cubicBezTo>
                  <a:pt x="640" y="258"/>
                  <a:pt x="608" y="190"/>
                  <a:pt x="558" y="140"/>
                </a:cubicBezTo>
                <a:close/>
                <a:moveTo>
                  <a:pt x="525" y="112"/>
                </a:moveTo>
                <a:cubicBezTo>
                  <a:pt x="525" y="112"/>
                  <a:pt x="525" y="112"/>
                  <a:pt x="525" y="112"/>
                </a:cubicBezTo>
                <a:cubicBezTo>
                  <a:pt x="507" y="98"/>
                  <a:pt x="487" y="87"/>
                  <a:pt x="465" y="77"/>
                </a:cubicBezTo>
                <a:cubicBezTo>
                  <a:pt x="474" y="88"/>
                  <a:pt x="481" y="100"/>
                  <a:pt x="489" y="113"/>
                </a:cubicBezTo>
                <a:cubicBezTo>
                  <a:pt x="492" y="119"/>
                  <a:pt x="494" y="124"/>
                  <a:pt x="497" y="129"/>
                </a:cubicBezTo>
                <a:cubicBezTo>
                  <a:pt x="507" y="124"/>
                  <a:pt x="516" y="118"/>
                  <a:pt x="525" y="112"/>
                </a:cubicBezTo>
                <a:close/>
                <a:moveTo>
                  <a:pt x="398" y="58"/>
                </a:moveTo>
                <a:cubicBezTo>
                  <a:pt x="398" y="58"/>
                  <a:pt x="398" y="58"/>
                  <a:pt x="398" y="58"/>
                </a:cubicBezTo>
                <a:cubicBezTo>
                  <a:pt x="387" y="56"/>
                  <a:pt x="376" y="55"/>
                  <a:pt x="365" y="54"/>
                </a:cubicBezTo>
                <a:cubicBezTo>
                  <a:pt x="365" y="167"/>
                  <a:pt x="365" y="167"/>
                  <a:pt x="365" y="167"/>
                </a:cubicBezTo>
                <a:cubicBezTo>
                  <a:pt x="397" y="165"/>
                  <a:pt x="428" y="159"/>
                  <a:pt x="456" y="149"/>
                </a:cubicBezTo>
                <a:cubicBezTo>
                  <a:pt x="460" y="147"/>
                  <a:pt x="464" y="145"/>
                  <a:pt x="468" y="144"/>
                </a:cubicBezTo>
                <a:cubicBezTo>
                  <a:pt x="466" y="139"/>
                  <a:pt x="463" y="134"/>
                  <a:pt x="460" y="129"/>
                </a:cubicBezTo>
                <a:cubicBezTo>
                  <a:pt x="443" y="97"/>
                  <a:pt x="421" y="72"/>
                  <a:pt x="398" y="58"/>
                </a:cubicBezTo>
                <a:close/>
                <a:moveTo>
                  <a:pt x="333" y="54"/>
                </a:moveTo>
                <a:cubicBezTo>
                  <a:pt x="333" y="54"/>
                  <a:pt x="333" y="54"/>
                  <a:pt x="333" y="54"/>
                </a:cubicBezTo>
                <a:cubicBezTo>
                  <a:pt x="322" y="55"/>
                  <a:pt x="311" y="56"/>
                  <a:pt x="300" y="58"/>
                </a:cubicBezTo>
                <a:cubicBezTo>
                  <a:pt x="277" y="72"/>
                  <a:pt x="256" y="97"/>
                  <a:pt x="238" y="129"/>
                </a:cubicBezTo>
                <a:cubicBezTo>
                  <a:pt x="236" y="134"/>
                  <a:pt x="233" y="139"/>
                  <a:pt x="231" y="144"/>
                </a:cubicBezTo>
                <a:cubicBezTo>
                  <a:pt x="234" y="145"/>
                  <a:pt x="238" y="147"/>
                  <a:pt x="242" y="149"/>
                </a:cubicBezTo>
                <a:cubicBezTo>
                  <a:pt x="271" y="159"/>
                  <a:pt x="301" y="165"/>
                  <a:pt x="333" y="167"/>
                </a:cubicBezTo>
                <a:cubicBezTo>
                  <a:pt x="333" y="54"/>
                  <a:pt x="333" y="54"/>
                  <a:pt x="333" y="54"/>
                </a:cubicBezTo>
                <a:close/>
                <a:moveTo>
                  <a:pt x="233" y="77"/>
                </a:moveTo>
                <a:cubicBezTo>
                  <a:pt x="233" y="77"/>
                  <a:pt x="233" y="77"/>
                  <a:pt x="233" y="77"/>
                </a:cubicBezTo>
                <a:cubicBezTo>
                  <a:pt x="212" y="87"/>
                  <a:pt x="192" y="98"/>
                  <a:pt x="173" y="112"/>
                </a:cubicBezTo>
                <a:cubicBezTo>
                  <a:pt x="182" y="118"/>
                  <a:pt x="192" y="124"/>
                  <a:pt x="201" y="129"/>
                </a:cubicBezTo>
                <a:cubicBezTo>
                  <a:pt x="204" y="124"/>
                  <a:pt x="207" y="119"/>
                  <a:pt x="210" y="113"/>
                </a:cubicBezTo>
                <a:cubicBezTo>
                  <a:pt x="217" y="100"/>
                  <a:pt x="225" y="88"/>
                  <a:pt x="233" y="77"/>
                </a:cubicBezTo>
                <a:close/>
                <a:moveTo>
                  <a:pt x="148" y="133"/>
                </a:moveTo>
                <a:cubicBezTo>
                  <a:pt x="148" y="133"/>
                  <a:pt x="148" y="133"/>
                  <a:pt x="148" y="133"/>
                </a:cubicBezTo>
                <a:cubicBezTo>
                  <a:pt x="145" y="136"/>
                  <a:pt x="143" y="138"/>
                  <a:pt x="140" y="140"/>
                </a:cubicBezTo>
                <a:cubicBezTo>
                  <a:pt x="90" y="190"/>
                  <a:pt x="58" y="258"/>
                  <a:pt x="54" y="333"/>
                </a:cubicBezTo>
                <a:cubicBezTo>
                  <a:pt x="156" y="333"/>
                  <a:pt x="156" y="333"/>
                  <a:pt x="156" y="333"/>
                </a:cubicBezTo>
                <a:cubicBezTo>
                  <a:pt x="158" y="269"/>
                  <a:pt x="170" y="209"/>
                  <a:pt x="189" y="159"/>
                </a:cubicBezTo>
                <a:cubicBezTo>
                  <a:pt x="174" y="152"/>
                  <a:pt x="161" y="143"/>
                  <a:pt x="148" y="133"/>
                </a:cubicBezTo>
                <a:close/>
                <a:moveTo>
                  <a:pt x="481" y="173"/>
                </a:moveTo>
                <a:cubicBezTo>
                  <a:pt x="481" y="173"/>
                  <a:pt x="481" y="173"/>
                  <a:pt x="481" y="173"/>
                </a:cubicBezTo>
                <a:cubicBezTo>
                  <a:pt x="476" y="175"/>
                  <a:pt x="472" y="177"/>
                  <a:pt x="467" y="179"/>
                </a:cubicBezTo>
                <a:cubicBezTo>
                  <a:pt x="435" y="191"/>
                  <a:pt x="401" y="198"/>
                  <a:pt x="365" y="200"/>
                </a:cubicBezTo>
                <a:cubicBezTo>
                  <a:pt x="365" y="333"/>
                  <a:pt x="365" y="333"/>
                  <a:pt x="365" y="333"/>
                </a:cubicBezTo>
                <a:cubicBezTo>
                  <a:pt x="510" y="333"/>
                  <a:pt x="510" y="333"/>
                  <a:pt x="510" y="333"/>
                </a:cubicBezTo>
                <a:cubicBezTo>
                  <a:pt x="509" y="274"/>
                  <a:pt x="498" y="219"/>
                  <a:pt x="481" y="173"/>
                </a:cubicBezTo>
                <a:close/>
                <a:moveTo>
                  <a:pt x="333" y="200"/>
                </a:moveTo>
                <a:cubicBezTo>
                  <a:pt x="333" y="200"/>
                  <a:pt x="333" y="200"/>
                  <a:pt x="333" y="200"/>
                </a:cubicBezTo>
                <a:cubicBezTo>
                  <a:pt x="297" y="198"/>
                  <a:pt x="263" y="191"/>
                  <a:pt x="231" y="179"/>
                </a:cubicBezTo>
                <a:cubicBezTo>
                  <a:pt x="227" y="177"/>
                  <a:pt x="222" y="175"/>
                  <a:pt x="218" y="173"/>
                </a:cubicBezTo>
                <a:cubicBezTo>
                  <a:pt x="201" y="219"/>
                  <a:pt x="190" y="274"/>
                  <a:pt x="188" y="333"/>
                </a:cubicBezTo>
                <a:cubicBezTo>
                  <a:pt x="333" y="333"/>
                  <a:pt x="333" y="333"/>
                  <a:pt x="333" y="333"/>
                </a:cubicBezTo>
                <a:cubicBezTo>
                  <a:pt x="333" y="200"/>
                  <a:pt x="333" y="200"/>
                  <a:pt x="333" y="20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6" name="1"/>
          <p:cNvSpPr>
            <a:spLocks noEditPoints="1"/>
          </p:cNvSpPr>
          <p:nvPr/>
        </p:nvSpPr>
        <p:spPr bwMode="auto">
          <a:xfrm>
            <a:off x="5899537" y="2643374"/>
            <a:ext cx="289163" cy="290325"/>
          </a:xfrm>
          <a:custGeom>
            <a:avLst/>
            <a:gdLst>
              <a:gd name="T0" fmla="*/ 179 w 746"/>
              <a:gd name="T1" fmla="*/ 167 h 749"/>
              <a:gd name="T2" fmla="*/ 225 w 746"/>
              <a:gd name="T3" fmla="*/ 98 h 749"/>
              <a:gd name="T4" fmla="*/ 68 w 746"/>
              <a:gd name="T5" fmla="*/ 204 h 749"/>
              <a:gd name="T6" fmla="*/ 332 w 746"/>
              <a:gd name="T7" fmla="*/ 204 h 749"/>
              <a:gd name="T8" fmla="*/ 285 w 746"/>
              <a:gd name="T9" fmla="*/ 205 h 749"/>
              <a:gd name="T10" fmla="*/ 262 w 746"/>
              <a:gd name="T11" fmla="*/ 183 h 749"/>
              <a:gd name="T12" fmla="*/ 248 w 746"/>
              <a:gd name="T13" fmla="*/ 121 h 749"/>
              <a:gd name="T14" fmla="*/ 583 w 746"/>
              <a:gd name="T15" fmla="*/ 380 h 749"/>
              <a:gd name="T16" fmla="*/ 734 w 746"/>
              <a:gd name="T17" fmla="*/ 530 h 749"/>
              <a:gd name="T18" fmla="*/ 564 w 746"/>
              <a:gd name="T19" fmla="*/ 738 h 749"/>
              <a:gd name="T20" fmla="*/ 525 w 746"/>
              <a:gd name="T21" fmla="*/ 738 h 749"/>
              <a:gd name="T22" fmla="*/ 224 w 746"/>
              <a:gd name="T23" fmla="*/ 738 h 749"/>
              <a:gd name="T24" fmla="*/ 30 w 746"/>
              <a:gd name="T25" fmla="*/ 746 h 749"/>
              <a:gd name="T26" fmla="*/ 3 w 746"/>
              <a:gd name="T27" fmla="*/ 544 h 749"/>
              <a:gd name="T28" fmla="*/ 162 w 746"/>
              <a:gd name="T29" fmla="*/ 374 h 749"/>
              <a:gd name="T30" fmla="*/ 11 w 746"/>
              <a:gd name="T31" fmla="*/ 185 h 749"/>
              <a:gd name="T32" fmla="*/ 219 w 746"/>
              <a:gd name="T33" fmla="*/ 15 h 749"/>
              <a:gd name="T34" fmla="*/ 508 w 746"/>
              <a:gd name="T35" fmla="*/ 28 h 749"/>
              <a:gd name="T36" fmla="*/ 736 w 746"/>
              <a:gd name="T37" fmla="*/ 160 h 749"/>
              <a:gd name="T38" fmla="*/ 583 w 746"/>
              <a:gd name="T39" fmla="*/ 380 h 749"/>
              <a:gd name="T40" fmla="*/ 413 w 746"/>
              <a:gd name="T41" fmla="*/ 549 h 749"/>
              <a:gd name="T42" fmla="*/ 677 w 746"/>
              <a:gd name="T43" fmla="*/ 549 h 749"/>
              <a:gd name="T44" fmla="*/ 607 w 746"/>
              <a:gd name="T45" fmla="*/ 573 h 749"/>
              <a:gd name="T46" fmla="*/ 584 w 746"/>
              <a:gd name="T47" fmla="*/ 550 h 749"/>
              <a:gd name="T48" fmla="*/ 593 w 746"/>
              <a:gd name="T49" fmla="*/ 466 h 749"/>
              <a:gd name="T50" fmla="*/ 547 w 746"/>
              <a:gd name="T51" fmla="*/ 489 h 749"/>
              <a:gd name="T52" fmla="*/ 570 w 746"/>
              <a:gd name="T53" fmla="*/ 443 h 749"/>
              <a:gd name="T54" fmla="*/ 413 w 746"/>
              <a:gd name="T55" fmla="*/ 549 h 749"/>
              <a:gd name="T56" fmla="*/ 155 w 746"/>
              <a:gd name="T57" fmla="*/ 646 h 749"/>
              <a:gd name="T58" fmla="*/ 516 w 746"/>
              <a:gd name="T59" fmla="*/ 181 h 749"/>
              <a:gd name="T60" fmla="*/ 155 w 746"/>
              <a:gd name="T61" fmla="*/ 646 h 749"/>
              <a:gd name="T62" fmla="*/ 602 w 746"/>
              <a:gd name="T63" fmla="*/ 221 h 749"/>
              <a:gd name="T64" fmla="*/ 603 w 746"/>
              <a:gd name="T65" fmla="*/ 222 h 749"/>
              <a:gd name="T66" fmla="*/ 603 w 746"/>
              <a:gd name="T67" fmla="*/ 223 h 749"/>
              <a:gd name="T68" fmla="*/ 682 w 746"/>
              <a:gd name="T69" fmla="*/ 205 h 749"/>
              <a:gd name="T70" fmla="*/ 576 w 746"/>
              <a:gd name="T71" fmla="*/ 68 h 749"/>
              <a:gd name="T72" fmla="*/ 496 w 746"/>
              <a:gd name="T73" fmla="*/ 115 h 749"/>
              <a:gd name="T74" fmla="*/ 527 w 746"/>
              <a:gd name="T75" fmla="*/ 146 h 749"/>
              <a:gd name="T76" fmla="*/ 527 w 746"/>
              <a:gd name="T77" fmla="*/ 147 h 749"/>
              <a:gd name="T78" fmla="*/ 528 w 746"/>
              <a:gd name="T79" fmla="*/ 147 h 749"/>
              <a:gd name="T80" fmla="*/ 602 w 746"/>
              <a:gd name="T81" fmla="*/ 221 h 749"/>
              <a:gd name="T82" fmla="*/ 602 w 746"/>
              <a:gd name="T83" fmla="*/ 221 h 749"/>
              <a:gd name="T84" fmla="*/ 591 w 746"/>
              <a:gd name="T85" fmla="*/ 256 h 749"/>
              <a:gd name="T86" fmla="*/ 197 w 746"/>
              <a:gd name="T87" fmla="*/ 689 h 749"/>
              <a:gd name="T88" fmla="*/ 591 w 746"/>
              <a:gd name="T89" fmla="*/ 256 h 749"/>
              <a:gd name="T90" fmla="*/ 80 w 746"/>
              <a:gd name="T91" fmla="*/ 572 h 749"/>
              <a:gd name="T92" fmla="*/ 474 w 746"/>
              <a:gd name="T93" fmla="*/ 138 h 749"/>
              <a:gd name="T94" fmla="*/ 80 w 746"/>
              <a:gd name="T95" fmla="*/ 572 h 749"/>
              <a:gd name="T96" fmla="*/ 57 w 746"/>
              <a:gd name="T97" fmla="*/ 594 h 749"/>
              <a:gd name="T98" fmla="*/ 155 w 746"/>
              <a:gd name="T99" fmla="*/ 693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46" h="749">
                <a:moveTo>
                  <a:pt x="201" y="167"/>
                </a:moveTo>
                <a:cubicBezTo>
                  <a:pt x="195" y="174"/>
                  <a:pt x="185" y="174"/>
                  <a:pt x="179" y="167"/>
                </a:cubicBezTo>
                <a:cubicBezTo>
                  <a:pt x="172" y="161"/>
                  <a:pt x="172" y="151"/>
                  <a:pt x="179" y="145"/>
                </a:cubicBezTo>
                <a:cubicBezTo>
                  <a:pt x="225" y="98"/>
                  <a:pt x="225" y="98"/>
                  <a:pt x="225" y="98"/>
                </a:cubicBezTo>
                <a:cubicBezTo>
                  <a:pt x="200" y="72"/>
                  <a:pt x="200" y="72"/>
                  <a:pt x="200" y="72"/>
                </a:cubicBezTo>
                <a:cubicBezTo>
                  <a:pt x="68" y="204"/>
                  <a:pt x="68" y="204"/>
                  <a:pt x="68" y="204"/>
                </a:cubicBezTo>
                <a:cubicBezTo>
                  <a:pt x="200" y="336"/>
                  <a:pt x="200" y="336"/>
                  <a:pt x="200" y="336"/>
                </a:cubicBezTo>
                <a:cubicBezTo>
                  <a:pt x="332" y="204"/>
                  <a:pt x="332" y="204"/>
                  <a:pt x="332" y="204"/>
                </a:cubicBezTo>
                <a:cubicBezTo>
                  <a:pt x="309" y="181"/>
                  <a:pt x="309" y="181"/>
                  <a:pt x="309" y="181"/>
                </a:cubicBezTo>
                <a:cubicBezTo>
                  <a:pt x="285" y="205"/>
                  <a:pt x="285" y="205"/>
                  <a:pt x="285" y="205"/>
                </a:cubicBezTo>
                <a:cubicBezTo>
                  <a:pt x="279" y="212"/>
                  <a:pt x="269" y="212"/>
                  <a:pt x="262" y="205"/>
                </a:cubicBezTo>
                <a:cubicBezTo>
                  <a:pt x="256" y="199"/>
                  <a:pt x="256" y="189"/>
                  <a:pt x="262" y="183"/>
                </a:cubicBezTo>
                <a:cubicBezTo>
                  <a:pt x="286" y="159"/>
                  <a:pt x="286" y="159"/>
                  <a:pt x="286" y="159"/>
                </a:cubicBezTo>
                <a:cubicBezTo>
                  <a:pt x="248" y="121"/>
                  <a:pt x="248" y="121"/>
                  <a:pt x="248" y="121"/>
                </a:cubicBezTo>
                <a:cubicBezTo>
                  <a:pt x="201" y="167"/>
                  <a:pt x="201" y="167"/>
                  <a:pt x="201" y="167"/>
                </a:cubicBezTo>
                <a:close/>
                <a:moveTo>
                  <a:pt x="583" y="380"/>
                </a:moveTo>
                <a:cubicBezTo>
                  <a:pt x="583" y="380"/>
                  <a:pt x="583" y="380"/>
                  <a:pt x="583" y="380"/>
                </a:cubicBezTo>
                <a:cubicBezTo>
                  <a:pt x="734" y="530"/>
                  <a:pt x="734" y="530"/>
                  <a:pt x="734" y="530"/>
                </a:cubicBezTo>
                <a:cubicBezTo>
                  <a:pt x="744" y="541"/>
                  <a:pt x="744" y="558"/>
                  <a:pt x="734" y="568"/>
                </a:cubicBezTo>
                <a:cubicBezTo>
                  <a:pt x="564" y="738"/>
                  <a:pt x="564" y="738"/>
                  <a:pt x="564" y="738"/>
                </a:cubicBezTo>
                <a:cubicBezTo>
                  <a:pt x="554" y="749"/>
                  <a:pt x="536" y="749"/>
                  <a:pt x="526" y="738"/>
                </a:cubicBezTo>
                <a:cubicBezTo>
                  <a:pt x="525" y="738"/>
                  <a:pt x="525" y="738"/>
                  <a:pt x="525" y="738"/>
                </a:cubicBezTo>
                <a:cubicBezTo>
                  <a:pt x="375" y="587"/>
                  <a:pt x="375" y="587"/>
                  <a:pt x="375" y="587"/>
                </a:cubicBezTo>
                <a:cubicBezTo>
                  <a:pt x="224" y="738"/>
                  <a:pt x="224" y="738"/>
                  <a:pt x="224" y="738"/>
                </a:cubicBezTo>
                <a:cubicBezTo>
                  <a:pt x="219" y="743"/>
                  <a:pt x="212" y="746"/>
                  <a:pt x="205" y="746"/>
                </a:cubicBezTo>
                <a:cubicBezTo>
                  <a:pt x="30" y="746"/>
                  <a:pt x="30" y="746"/>
                  <a:pt x="30" y="746"/>
                </a:cubicBezTo>
                <a:cubicBezTo>
                  <a:pt x="14" y="746"/>
                  <a:pt x="3" y="734"/>
                  <a:pt x="3" y="719"/>
                </a:cubicBezTo>
                <a:cubicBezTo>
                  <a:pt x="3" y="660"/>
                  <a:pt x="3" y="602"/>
                  <a:pt x="3" y="544"/>
                </a:cubicBezTo>
                <a:cubicBezTo>
                  <a:pt x="3" y="537"/>
                  <a:pt x="6" y="530"/>
                  <a:pt x="11" y="525"/>
                </a:cubicBezTo>
                <a:cubicBezTo>
                  <a:pt x="162" y="374"/>
                  <a:pt x="162" y="374"/>
                  <a:pt x="162" y="374"/>
                </a:cubicBezTo>
                <a:cubicBezTo>
                  <a:pt x="11" y="223"/>
                  <a:pt x="11" y="223"/>
                  <a:pt x="11" y="223"/>
                </a:cubicBezTo>
                <a:cubicBezTo>
                  <a:pt x="0" y="213"/>
                  <a:pt x="0" y="196"/>
                  <a:pt x="11" y="185"/>
                </a:cubicBezTo>
                <a:cubicBezTo>
                  <a:pt x="181" y="15"/>
                  <a:pt x="181" y="15"/>
                  <a:pt x="181" y="15"/>
                </a:cubicBezTo>
                <a:cubicBezTo>
                  <a:pt x="191" y="5"/>
                  <a:pt x="208" y="5"/>
                  <a:pt x="219" y="15"/>
                </a:cubicBezTo>
                <a:cubicBezTo>
                  <a:pt x="370" y="166"/>
                  <a:pt x="370" y="166"/>
                  <a:pt x="370" y="166"/>
                </a:cubicBezTo>
                <a:cubicBezTo>
                  <a:pt x="508" y="28"/>
                  <a:pt x="508" y="28"/>
                  <a:pt x="508" y="28"/>
                </a:cubicBezTo>
                <a:cubicBezTo>
                  <a:pt x="538" y="0"/>
                  <a:pt x="586" y="1"/>
                  <a:pt x="614" y="30"/>
                </a:cubicBezTo>
                <a:cubicBezTo>
                  <a:pt x="647" y="62"/>
                  <a:pt x="720" y="119"/>
                  <a:pt x="736" y="160"/>
                </a:cubicBezTo>
                <a:cubicBezTo>
                  <a:pt x="746" y="189"/>
                  <a:pt x="742" y="220"/>
                  <a:pt x="720" y="243"/>
                </a:cubicBezTo>
                <a:cubicBezTo>
                  <a:pt x="583" y="380"/>
                  <a:pt x="583" y="380"/>
                  <a:pt x="583" y="380"/>
                </a:cubicBezTo>
                <a:close/>
                <a:moveTo>
                  <a:pt x="413" y="549"/>
                </a:moveTo>
                <a:cubicBezTo>
                  <a:pt x="413" y="549"/>
                  <a:pt x="413" y="549"/>
                  <a:pt x="413" y="549"/>
                </a:cubicBezTo>
                <a:cubicBezTo>
                  <a:pt x="545" y="682"/>
                  <a:pt x="545" y="682"/>
                  <a:pt x="545" y="682"/>
                </a:cubicBezTo>
                <a:cubicBezTo>
                  <a:pt x="677" y="549"/>
                  <a:pt x="677" y="549"/>
                  <a:pt x="677" y="549"/>
                </a:cubicBezTo>
                <a:cubicBezTo>
                  <a:pt x="654" y="526"/>
                  <a:pt x="654" y="526"/>
                  <a:pt x="654" y="526"/>
                </a:cubicBezTo>
                <a:cubicBezTo>
                  <a:pt x="607" y="573"/>
                  <a:pt x="607" y="573"/>
                  <a:pt x="607" y="573"/>
                </a:cubicBezTo>
                <a:cubicBezTo>
                  <a:pt x="601" y="580"/>
                  <a:pt x="591" y="580"/>
                  <a:pt x="584" y="573"/>
                </a:cubicBezTo>
                <a:cubicBezTo>
                  <a:pt x="578" y="567"/>
                  <a:pt x="578" y="557"/>
                  <a:pt x="584" y="550"/>
                </a:cubicBezTo>
                <a:cubicBezTo>
                  <a:pt x="631" y="504"/>
                  <a:pt x="631" y="504"/>
                  <a:pt x="631" y="504"/>
                </a:cubicBezTo>
                <a:cubicBezTo>
                  <a:pt x="593" y="466"/>
                  <a:pt x="593" y="466"/>
                  <a:pt x="593" y="466"/>
                </a:cubicBezTo>
                <a:cubicBezTo>
                  <a:pt x="569" y="489"/>
                  <a:pt x="569" y="489"/>
                  <a:pt x="569" y="489"/>
                </a:cubicBezTo>
                <a:cubicBezTo>
                  <a:pt x="563" y="496"/>
                  <a:pt x="553" y="496"/>
                  <a:pt x="547" y="489"/>
                </a:cubicBezTo>
                <a:cubicBezTo>
                  <a:pt x="540" y="483"/>
                  <a:pt x="540" y="473"/>
                  <a:pt x="547" y="466"/>
                </a:cubicBezTo>
                <a:cubicBezTo>
                  <a:pt x="570" y="443"/>
                  <a:pt x="570" y="443"/>
                  <a:pt x="570" y="443"/>
                </a:cubicBezTo>
                <a:cubicBezTo>
                  <a:pt x="545" y="417"/>
                  <a:pt x="545" y="417"/>
                  <a:pt x="545" y="417"/>
                </a:cubicBezTo>
                <a:cubicBezTo>
                  <a:pt x="413" y="549"/>
                  <a:pt x="413" y="549"/>
                  <a:pt x="413" y="549"/>
                </a:cubicBezTo>
                <a:close/>
                <a:moveTo>
                  <a:pt x="155" y="646"/>
                </a:moveTo>
                <a:cubicBezTo>
                  <a:pt x="155" y="646"/>
                  <a:pt x="155" y="646"/>
                  <a:pt x="155" y="646"/>
                </a:cubicBezTo>
                <a:cubicBezTo>
                  <a:pt x="293" y="509"/>
                  <a:pt x="431" y="371"/>
                  <a:pt x="568" y="233"/>
                </a:cubicBezTo>
                <a:cubicBezTo>
                  <a:pt x="551" y="216"/>
                  <a:pt x="533" y="198"/>
                  <a:pt x="516" y="181"/>
                </a:cubicBezTo>
                <a:cubicBezTo>
                  <a:pt x="103" y="594"/>
                  <a:pt x="103" y="594"/>
                  <a:pt x="103" y="594"/>
                </a:cubicBezTo>
                <a:cubicBezTo>
                  <a:pt x="155" y="646"/>
                  <a:pt x="155" y="646"/>
                  <a:pt x="155" y="646"/>
                </a:cubicBezTo>
                <a:close/>
                <a:moveTo>
                  <a:pt x="602" y="221"/>
                </a:moveTo>
                <a:cubicBezTo>
                  <a:pt x="602" y="221"/>
                  <a:pt x="602" y="221"/>
                  <a:pt x="602" y="221"/>
                </a:cubicBezTo>
                <a:cubicBezTo>
                  <a:pt x="603" y="222"/>
                  <a:pt x="603" y="222"/>
                  <a:pt x="603" y="222"/>
                </a:cubicBezTo>
                <a:cubicBezTo>
                  <a:pt x="603" y="222"/>
                  <a:pt x="603" y="222"/>
                  <a:pt x="603" y="222"/>
                </a:cubicBezTo>
                <a:cubicBezTo>
                  <a:pt x="603" y="222"/>
                  <a:pt x="603" y="222"/>
                  <a:pt x="603" y="222"/>
                </a:cubicBezTo>
                <a:cubicBezTo>
                  <a:pt x="603" y="223"/>
                  <a:pt x="603" y="223"/>
                  <a:pt x="603" y="223"/>
                </a:cubicBezTo>
                <a:cubicBezTo>
                  <a:pt x="634" y="253"/>
                  <a:pt x="634" y="253"/>
                  <a:pt x="634" y="253"/>
                </a:cubicBezTo>
                <a:cubicBezTo>
                  <a:pt x="682" y="205"/>
                  <a:pt x="682" y="205"/>
                  <a:pt x="682" y="205"/>
                </a:cubicBezTo>
                <a:cubicBezTo>
                  <a:pt x="690" y="197"/>
                  <a:pt x="690" y="181"/>
                  <a:pt x="682" y="173"/>
                </a:cubicBezTo>
                <a:cubicBezTo>
                  <a:pt x="647" y="138"/>
                  <a:pt x="611" y="103"/>
                  <a:pt x="576" y="68"/>
                </a:cubicBezTo>
                <a:cubicBezTo>
                  <a:pt x="568" y="59"/>
                  <a:pt x="554" y="59"/>
                  <a:pt x="545" y="67"/>
                </a:cubicBezTo>
                <a:cubicBezTo>
                  <a:pt x="496" y="115"/>
                  <a:pt x="496" y="115"/>
                  <a:pt x="496" y="115"/>
                </a:cubicBezTo>
                <a:cubicBezTo>
                  <a:pt x="527" y="146"/>
                  <a:pt x="527" y="146"/>
                  <a:pt x="527" y="146"/>
                </a:cubicBezTo>
                <a:cubicBezTo>
                  <a:pt x="527" y="146"/>
                  <a:pt x="527" y="146"/>
                  <a:pt x="527" y="146"/>
                </a:cubicBezTo>
                <a:cubicBezTo>
                  <a:pt x="527" y="146"/>
                  <a:pt x="527" y="146"/>
                  <a:pt x="527" y="146"/>
                </a:cubicBezTo>
                <a:cubicBezTo>
                  <a:pt x="527" y="147"/>
                  <a:pt x="527" y="147"/>
                  <a:pt x="527" y="147"/>
                </a:cubicBezTo>
                <a:cubicBezTo>
                  <a:pt x="528" y="147"/>
                  <a:pt x="528" y="147"/>
                  <a:pt x="528" y="147"/>
                </a:cubicBezTo>
                <a:cubicBezTo>
                  <a:pt x="528" y="147"/>
                  <a:pt x="528" y="147"/>
                  <a:pt x="528" y="147"/>
                </a:cubicBezTo>
                <a:cubicBezTo>
                  <a:pt x="528" y="148"/>
                  <a:pt x="528" y="148"/>
                  <a:pt x="528" y="148"/>
                </a:cubicBezTo>
                <a:cubicBezTo>
                  <a:pt x="602" y="221"/>
                  <a:pt x="602" y="221"/>
                  <a:pt x="602" y="221"/>
                </a:cubicBezTo>
                <a:cubicBezTo>
                  <a:pt x="602" y="221"/>
                  <a:pt x="602" y="221"/>
                  <a:pt x="602" y="221"/>
                </a:cubicBezTo>
                <a:cubicBezTo>
                  <a:pt x="602" y="221"/>
                  <a:pt x="602" y="221"/>
                  <a:pt x="602" y="221"/>
                </a:cubicBezTo>
                <a:close/>
                <a:moveTo>
                  <a:pt x="591" y="256"/>
                </a:moveTo>
                <a:cubicBezTo>
                  <a:pt x="591" y="256"/>
                  <a:pt x="591" y="256"/>
                  <a:pt x="591" y="256"/>
                </a:cubicBezTo>
                <a:cubicBezTo>
                  <a:pt x="453" y="394"/>
                  <a:pt x="315" y="531"/>
                  <a:pt x="178" y="669"/>
                </a:cubicBezTo>
                <a:cubicBezTo>
                  <a:pt x="197" y="689"/>
                  <a:pt x="197" y="689"/>
                  <a:pt x="197" y="689"/>
                </a:cubicBezTo>
                <a:cubicBezTo>
                  <a:pt x="611" y="276"/>
                  <a:pt x="611" y="276"/>
                  <a:pt x="611" y="276"/>
                </a:cubicBezTo>
                <a:cubicBezTo>
                  <a:pt x="591" y="256"/>
                  <a:pt x="591" y="256"/>
                  <a:pt x="591" y="256"/>
                </a:cubicBezTo>
                <a:close/>
                <a:moveTo>
                  <a:pt x="80" y="572"/>
                </a:moveTo>
                <a:cubicBezTo>
                  <a:pt x="80" y="572"/>
                  <a:pt x="80" y="572"/>
                  <a:pt x="80" y="572"/>
                </a:cubicBezTo>
                <a:cubicBezTo>
                  <a:pt x="493" y="158"/>
                  <a:pt x="493" y="158"/>
                  <a:pt x="493" y="158"/>
                </a:cubicBezTo>
                <a:cubicBezTo>
                  <a:pt x="474" y="138"/>
                  <a:pt x="474" y="138"/>
                  <a:pt x="474" y="138"/>
                </a:cubicBezTo>
                <a:cubicBezTo>
                  <a:pt x="60" y="551"/>
                  <a:pt x="60" y="551"/>
                  <a:pt x="60" y="551"/>
                </a:cubicBezTo>
                <a:cubicBezTo>
                  <a:pt x="80" y="572"/>
                  <a:pt x="80" y="572"/>
                  <a:pt x="80" y="572"/>
                </a:cubicBezTo>
                <a:close/>
                <a:moveTo>
                  <a:pt x="57" y="594"/>
                </a:moveTo>
                <a:cubicBezTo>
                  <a:pt x="57" y="594"/>
                  <a:pt x="57" y="594"/>
                  <a:pt x="57" y="594"/>
                </a:cubicBezTo>
                <a:cubicBezTo>
                  <a:pt x="57" y="627"/>
                  <a:pt x="57" y="659"/>
                  <a:pt x="57" y="693"/>
                </a:cubicBezTo>
                <a:cubicBezTo>
                  <a:pt x="155" y="693"/>
                  <a:pt x="155" y="693"/>
                  <a:pt x="155" y="693"/>
                </a:cubicBezTo>
                <a:cubicBezTo>
                  <a:pt x="57" y="594"/>
                  <a:pt x="57" y="594"/>
                  <a:pt x="57" y="59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7" name="1"/>
          <p:cNvSpPr>
            <a:spLocks noEditPoints="1"/>
          </p:cNvSpPr>
          <p:nvPr/>
        </p:nvSpPr>
        <p:spPr bwMode="auto">
          <a:xfrm>
            <a:off x="1896080" y="2642314"/>
            <a:ext cx="270557" cy="292650"/>
          </a:xfrm>
          <a:custGeom>
            <a:avLst/>
            <a:gdLst>
              <a:gd name="T0" fmla="*/ 156 w 698"/>
              <a:gd name="T1" fmla="*/ 235 h 755"/>
              <a:gd name="T2" fmla="*/ 304 w 698"/>
              <a:gd name="T3" fmla="*/ 19 h 755"/>
              <a:gd name="T4" fmla="*/ 414 w 698"/>
              <a:gd name="T5" fmla="*/ 65 h 755"/>
              <a:gd name="T6" fmla="*/ 671 w 698"/>
              <a:gd name="T7" fmla="*/ 235 h 755"/>
              <a:gd name="T8" fmla="*/ 698 w 698"/>
              <a:gd name="T9" fmla="*/ 728 h 755"/>
              <a:gd name="T10" fmla="*/ 27 w 698"/>
              <a:gd name="T11" fmla="*/ 755 h 755"/>
              <a:gd name="T12" fmla="*/ 0 w 698"/>
              <a:gd name="T13" fmla="*/ 262 h 755"/>
              <a:gd name="T14" fmla="*/ 326 w 698"/>
              <a:gd name="T15" fmla="*/ 87 h 755"/>
              <a:gd name="T16" fmla="*/ 349 w 698"/>
              <a:gd name="T17" fmla="*/ 97 h 755"/>
              <a:gd name="T18" fmla="*/ 372 w 698"/>
              <a:gd name="T19" fmla="*/ 88 h 755"/>
              <a:gd name="T20" fmla="*/ 372 w 698"/>
              <a:gd name="T21" fmla="*/ 87 h 755"/>
              <a:gd name="T22" fmla="*/ 372 w 698"/>
              <a:gd name="T23" fmla="*/ 42 h 755"/>
              <a:gd name="T24" fmla="*/ 317 w 698"/>
              <a:gd name="T25" fmla="*/ 65 h 755"/>
              <a:gd name="T26" fmla="*/ 316 w 698"/>
              <a:gd name="T27" fmla="*/ 120 h 755"/>
              <a:gd name="T28" fmla="*/ 382 w 698"/>
              <a:gd name="T29" fmla="*/ 120 h 755"/>
              <a:gd name="T30" fmla="*/ 396 w 698"/>
              <a:gd name="T31" fmla="*/ 574 h 755"/>
              <a:gd name="T32" fmla="*/ 418 w 698"/>
              <a:gd name="T33" fmla="*/ 578 h 755"/>
              <a:gd name="T34" fmla="*/ 440 w 698"/>
              <a:gd name="T35" fmla="*/ 542 h 755"/>
              <a:gd name="T36" fmla="*/ 404 w 698"/>
              <a:gd name="T37" fmla="*/ 521 h 755"/>
              <a:gd name="T38" fmla="*/ 385 w 698"/>
              <a:gd name="T39" fmla="*/ 536 h 755"/>
              <a:gd name="T40" fmla="*/ 543 w 698"/>
              <a:gd name="T41" fmla="*/ 456 h 755"/>
              <a:gd name="T42" fmla="*/ 471 w 698"/>
              <a:gd name="T43" fmla="*/ 534 h 755"/>
              <a:gd name="T44" fmla="*/ 426 w 698"/>
              <a:gd name="T45" fmla="*/ 609 h 755"/>
              <a:gd name="T46" fmla="*/ 380 w 698"/>
              <a:gd name="T47" fmla="*/ 602 h 755"/>
              <a:gd name="T48" fmla="*/ 315 w 698"/>
              <a:gd name="T49" fmla="*/ 491 h 755"/>
              <a:gd name="T50" fmla="*/ 193 w 698"/>
              <a:gd name="T51" fmla="*/ 572 h 755"/>
              <a:gd name="T52" fmla="*/ 151 w 698"/>
              <a:gd name="T53" fmla="*/ 651 h 755"/>
              <a:gd name="T54" fmla="*/ 103 w 698"/>
              <a:gd name="T55" fmla="*/ 645 h 755"/>
              <a:gd name="T56" fmla="*/ 119 w 698"/>
              <a:gd name="T57" fmla="*/ 533 h 755"/>
              <a:gd name="T58" fmla="*/ 236 w 698"/>
              <a:gd name="T59" fmla="*/ 453 h 755"/>
              <a:gd name="T60" fmla="*/ 279 w 698"/>
              <a:gd name="T61" fmla="*/ 373 h 755"/>
              <a:gd name="T62" fmla="*/ 353 w 698"/>
              <a:gd name="T63" fmla="*/ 453 h 755"/>
              <a:gd name="T64" fmla="*/ 396 w 698"/>
              <a:gd name="T65" fmla="*/ 490 h 755"/>
              <a:gd name="T66" fmla="*/ 504 w 698"/>
              <a:gd name="T67" fmla="*/ 414 h 755"/>
              <a:gd name="T68" fmla="*/ 622 w 698"/>
              <a:gd name="T69" fmla="*/ 382 h 755"/>
              <a:gd name="T70" fmla="*/ 579 w 698"/>
              <a:gd name="T71" fmla="*/ 457 h 755"/>
              <a:gd name="T72" fmla="*/ 396 w 698"/>
              <a:gd name="T73" fmla="*/ 574 h 755"/>
              <a:gd name="T74" fmla="*/ 386 w 698"/>
              <a:gd name="T75" fmla="*/ 534 h 755"/>
              <a:gd name="T76" fmla="*/ 386 w 698"/>
              <a:gd name="T77" fmla="*/ 534 h 755"/>
              <a:gd name="T78" fmla="*/ 280 w 698"/>
              <a:gd name="T79" fmla="*/ 458 h 755"/>
              <a:gd name="T80" fmla="*/ 323 w 698"/>
              <a:gd name="T81" fmla="*/ 425 h 755"/>
              <a:gd name="T82" fmla="*/ 269 w 698"/>
              <a:gd name="T83" fmla="*/ 418 h 755"/>
              <a:gd name="T84" fmla="*/ 107 w 698"/>
              <a:gd name="T85" fmla="*/ 600 h 755"/>
              <a:gd name="T86" fmla="*/ 142 w 698"/>
              <a:gd name="T87" fmla="*/ 620 h 755"/>
              <a:gd name="T88" fmla="*/ 163 w 698"/>
              <a:gd name="T89" fmla="*/ 584 h 755"/>
              <a:gd name="T90" fmla="*/ 127 w 698"/>
              <a:gd name="T91" fmla="*/ 564 h 755"/>
              <a:gd name="T92" fmla="*/ 535 w 698"/>
              <a:gd name="T93" fmla="*/ 405 h 755"/>
              <a:gd name="T94" fmla="*/ 588 w 698"/>
              <a:gd name="T95" fmla="*/ 413 h 755"/>
              <a:gd name="T96" fmla="*/ 555 w 698"/>
              <a:gd name="T97" fmla="*/ 369 h 755"/>
              <a:gd name="T98" fmla="*/ 535 w 698"/>
              <a:gd name="T99" fmla="*/ 405 h 755"/>
              <a:gd name="T100" fmla="*/ 53 w 698"/>
              <a:gd name="T101" fmla="*/ 288 h 755"/>
              <a:gd name="T102" fmla="*/ 644 w 698"/>
              <a:gd name="T103" fmla="*/ 288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8" h="755">
                <a:moveTo>
                  <a:pt x="27" y="235"/>
                </a:moveTo>
                <a:cubicBezTo>
                  <a:pt x="27" y="235"/>
                  <a:pt x="27" y="235"/>
                  <a:pt x="27" y="235"/>
                </a:cubicBezTo>
                <a:cubicBezTo>
                  <a:pt x="156" y="235"/>
                  <a:pt x="156" y="235"/>
                  <a:pt x="156" y="235"/>
                </a:cubicBezTo>
                <a:cubicBezTo>
                  <a:pt x="294" y="97"/>
                  <a:pt x="294" y="97"/>
                  <a:pt x="294" y="97"/>
                </a:cubicBezTo>
                <a:cubicBezTo>
                  <a:pt x="287" y="88"/>
                  <a:pt x="284" y="76"/>
                  <a:pt x="284" y="65"/>
                </a:cubicBezTo>
                <a:cubicBezTo>
                  <a:pt x="284" y="47"/>
                  <a:pt x="292" y="31"/>
                  <a:pt x="304" y="19"/>
                </a:cubicBezTo>
                <a:cubicBezTo>
                  <a:pt x="315" y="7"/>
                  <a:pt x="331" y="0"/>
                  <a:pt x="349" y="0"/>
                </a:cubicBezTo>
                <a:cubicBezTo>
                  <a:pt x="367" y="0"/>
                  <a:pt x="383" y="7"/>
                  <a:pt x="395" y="19"/>
                </a:cubicBezTo>
                <a:cubicBezTo>
                  <a:pt x="406" y="31"/>
                  <a:pt x="414" y="47"/>
                  <a:pt x="414" y="65"/>
                </a:cubicBezTo>
                <a:cubicBezTo>
                  <a:pt x="414" y="76"/>
                  <a:pt x="410" y="88"/>
                  <a:pt x="405" y="97"/>
                </a:cubicBezTo>
                <a:cubicBezTo>
                  <a:pt x="542" y="235"/>
                  <a:pt x="542" y="235"/>
                  <a:pt x="542" y="235"/>
                </a:cubicBezTo>
                <a:cubicBezTo>
                  <a:pt x="671" y="235"/>
                  <a:pt x="671" y="235"/>
                  <a:pt x="671" y="235"/>
                </a:cubicBezTo>
                <a:cubicBezTo>
                  <a:pt x="686" y="235"/>
                  <a:pt x="698" y="246"/>
                  <a:pt x="698" y="262"/>
                </a:cubicBezTo>
                <a:cubicBezTo>
                  <a:pt x="698" y="262"/>
                  <a:pt x="698" y="262"/>
                  <a:pt x="698" y="262"/>
                </a:cubicBezTo>
                <a:cubicBezTo>
                  <a:pt x="698" y="728"/>
                  <a:pt x="698" y="728"/>
                  <a:pt x="698" y="728"/>
                </a:cubicBezTo>
                <a:cubicBezTo>
                  <a:pt x="698" y="743"/>
                  <a:pt x="686" y="755"/>
                  <a:pt x="671" y="755"/>
                </a:cubicBezTo>
                <a:cubicBezTo>
                  <a:pt x="671" y="755"/>
                  <a:pt x="671" y="755"/>
                  <a:pt x="671" y="755"/>
                </a:cubicBezTo>
                <a:cubicBezTo>
                  <a:pt x="27" y="755"/>
                  <a:pt x="27" y="755"/>
                  <a:pt x="27" y="755"/>
                </a:cubicBezTo>
                <a:cubicBezTo>
                  <a:pt x="12" y="755"/>
                  <a:pt x="0" y="743"/>
                  <a:pt x="0" y="728"/>
                </a:cubicBezTo>
                <a:cubicBezTo>
                  <a:pt x="0" y="728"/>
                  <a:pt x="0" y="728"/>
                  <a:pt x="0" y="728"/>
                </a:cubicBezTo>
                <a:cubicBezTo>
                  <a:pt x="0" y="262"/>
                  <a:pt x="0" y="262"/>
                  <a:pt x="0" y="262"/>
                </a:cubicBezTo>
                <a:cubicBezTo>
                  <a:pt x="0" y="246"/>
                  <a:pt x="12" y="235"/>
                  <a:pt x="27" y="235"/>
                </a:cubicBezTo>
                <a:close/>
                <a:moveTo>
                  <a:pt x="326" y="87"/>
                </a:moveTo>
                <a:cubicBezTo>
                  <a:pt x="326" y="87"/>
                  <a:pt x="326" y="87"/>
                  <a:pt x="326" y="87"/>
                </a:cubicBezTo>
                <a:cubicBezTo>
                  <a:pt x="326" y="88"/>
                  <a:pt x="326" y="88"/>
                  <a:pt x="326" y="88"/>
                </a:cubicBezTo>
                <a:cubicBezTo>
                  <a:pt x="326" y="88"/>
                  <a:pt x="326" y="88"/>
                  <a:pt x="326" y="88"/>
                </a:cubicBezTo>
                <a:cubicBezTo>
                  <a:pt x="332" y="93"/>
                  <a:pt x="340" y="97"/>
                  <a:pt x="349" y="97"/>
                </a:cubicBezTo>
                <a:cubicBezTo>
                  <a:pt x="358" y="97"/>
                  <a:pt x="365" y="93"/>
                  <a:pt x="371" y="88"/>
                </a:cubicBezTo>
                <a:cubicBezTo>
                  <a:pt x="371" y="88"/>
                  <a:pt x="371" y="88"/>
                  <a:pt x="371" y="88"/>
                </a:cubicBezTo>
                <a:cubicBezTo>
                  <a:pt x="372" y="88"/>
                  <a:pt x="372" y="88"/>
                  <a:pt x="372" y="88"/>
                </a:cubicBezTo>
                <a:cubicBezTo>
                  <a:pt x="372" y="88"/>
                  <a:pt x="372" y="88"/>
                  <a:pt x="372" y="88"/>
                </a:cubicBezTo>
                <a:cubicBezTo>
                  <a:pt x="372" y="87"/>
                  <a:pt x="372" y="87"/>
                  <a:pt x="372" y="87"/>
                </a:cubicBezTo>
                <a:cubicBezTo>
                  <a:pt x="372" y="87"/>
                  <a:pt x="372" y="87"/>
                  <a:pt x="372" y="87"/>
                </a:cubicBezTo>
                <a:cubicBezTo>
                  <a:pt x="372" y="87"/>
                  <a:pt x="372" y="87"/>
                  <a:pt x="372" y="87"/>
                </a:cubicBezTo>
                <a:cubicBezTo>
                  <a:pt x="378" y="81"/>
                  <a:pt x="381" y="73"/>
                  <a:pt x="381" y="65"/>
                </a:cubicBezTo>
                <a:cubicBezTo>
                  <a:pt x="381" y="56"/>
                  <a:pt x="377" y="47"/>
                  <a:pt x="372" y="42"/>
                </a:cubicBezTo>
                <a:cubicBezTo>
                  <a:pt x="366" y="36"/>
                  <a:pt x="358" y="32"/>
                  <a:pt x="349" y="32"/>
                </a:cubicBezTo>
                <a:cubicBezTo>
                  <a:pt x="340" y="32"/>
                  <a:pt x="332" y="36"/>
                  <a:pt x="326" y="42"/>
                </a:cubicBezTo>
                <a:cubicBezTo>
                  <a:pt x="320" y="47"/>
                  <a:pt x="317" y="56"/>
                  <a:pt x="317" y="65"/>
                </a:cubicBezTo>
                <a:cubicBezTo>
                  <a:pt x="317" y="73"/>
                  <a:pt x="320" y="81"/>
                  <a:pt x="326" y="87"/>
                </a:cubicBezTo>
                <a:close/>
                <a:moveTo>
                  <a:pt x="316" y="120"/>
                </a:moveTo>
                <a:cubicBezTo>
                  <a:pt x="316" y="120"/>
                  <a:pt x="316" y="120"/>
                  <a:pt x="316" y="120"/>
                </a:cubicBezTo>
                <a:cubicBezTo>
                  <a:pt x="202" y="235"/>
                  <a:pt x="202" y="235"/>
                  <a:pt x="202" y="235"/>
                </a:cubicBezTo>
                <a:cubicBezTo>
                  <a:pt x="496" y="235"/>
                  <a:pt x="496" y="235"/>
                  <a:pt x="496" y="235"/>
                </a:cubicBezTo>
                <a:cubicBezTo>
                  <a:pt x="382" y="120"/>
                  <a:pt x="382" y="120"/>
                  <a:pt x="382" y="120"/>
                </a:cubicBezTo>
                <a:cubicBezTo>
                  <a:pt x="372" y="126"/>
                  <a:pt x="361" y="129"/>
                  <a:pt x="349" y="129"/>
                </a:cubicBezTo>
                <a:cubicBezTo>
                  <a:pt x="337" y="129"/>
                  <a:pt x="326" y="126"/>
                  <a:pt x="316" y="120"/>
                </a:cubicBezTo>
                <a:close/>
                <a:moveTo>
                  <a:pt x="396" y="574"/>
                </a:moveTo>
                <a:cubicBezTo>
                  <a:pt x="396" y="574"/>
                  <a:pt x="396" y="574"/>
                  <a:pt x="396" y="574"/>
                </a:cubicBezTo>
                <a:cubicBezTo>
                  <a:pt x="397" y="575"/>
                  <a:pt x="397" y="575"/>
                  <a:pt x="397" y="575"/>
                </a:cubicBezTo>
                <a:cubicBezTo>
                  <a:pt x="404" y="579"/>
                  <a:pt x="411" y="580"/>
                  <a:pt x="418" y="578"/>
                </a:cubicBezTo>
                <a:cubicBezTo>
                  <a:pt x="419" y="578"/>
                  <a:pt x="419" y="578"/>
                  <a:pt x="419" y="578"/>
                </a:cubicBezTo>
                <a:cubicBezTo>
                  <a:pt x="426" y="576"/>
                  <a:pt x="432" y="571"/>
                  <a:pt x="436" y="564"/>
                </a:cubicBezTo>
                <a:cubicBezTo>
                  <a:pt x="441" y="557"/>
                  <a:pt x="441" y="549"/>
                  <a:pt x="440" y="542"/>
                </a:cubicBezTo>
                <a:cubicBezTo>
                  <a:pt x="437" y="534"/>
                  <a:pt x="433" y="528"/>
                  <a:pt x="426" y="524"/>
                </a:cubicBezTo>
                <a:cubicBezTo>
                  <a:pt x="426" y="524"/>
                  <a:pt x="426" y="524"/>
                  <a:pt x="426" y="524"/>
                </a:cubicBezTo>
                <a:cubicBezTo>
                  <a:pt x="419" y="520"/>
                  <a:pt x="411" y="519"/>
                  <a:pt x="404" y="521"/>
                </a:cubicBezTo>
                <a:cubicBezTo>
                  <a:pt x="404" y="522"/>
                  <a:pt x="404" y="522"/>
                  <a:pt x="404" y="522"/>
                </a:cubicBezTo>
                <a:cubicBezTo>
                  <a:pt x="396" y="523"/>
                  <a:pt x="390" y="528"/>
                  <a:pt x="386" y="534"/>
                </a:cubicBezTo>
                <a:cubicBezTo>
                  <a:pt x="385" y="536"/>
                  <a:pt x="385" y="536"/>
                  <a:pt x="385" y="536"/>
                </a:cubicBezTo>
                <a:cubicBezTo>
                  <a:pt x="382" y="543"/>
                  <a:pt x="381" y="550"/>
                  <a:pt x="383" y="557"/>
                </a:cubicBezTo>
                <a:cubicBezTo>
                  <a:pt x="385" y="564"/>
                  <a:pt x="389" y="570"/>
                  <a:pt x="396" y="574"/>
                </a:cubicBezTo>
                <a:close/>
                <a:moveTo>
                  <a:pt x="543" y="456"/>
                </a:moveTo>
                <a:cubicBezTo>
                  <a:pt x="543" y="456"/>
                  <a:pt x="543" y="456"/>
                  <a:pt x="543" y="456"/>
                </a:cubicBezTo>
                <a:cubicBezTo>
                  <a:pt x="469" y="529"/>
                  <a:pt x="469" y="529"/>
                  <a:pt x="469" y="529"/>
                </a:cubicBezTo>
                <a:cubicBezTo>
                  <a:pt x="471" y="534"/>
                  <a:pt x="471" y="534"/>
                  <a:pt x="471" y="534"/>
                </a:cubicBezTo>
                <a:cubicBezTo>
                  <a:pt x="475" y="549"/>
                  <a:pt x="473" y="565"/>
                  <a:pt x="464" y="580"/>
                </a:cubicBezTo>
                <a:cubicBezTo>
                  <a:pt x="456" y="595"/>
                  <a:pt x="442" y="605"/>
                  <a:pt x="427" y="609"/>
                </a:cubicBezTo>
                <a:cubicBezTo>
                  <a:pt x="426" y="609"/>
                  <a:pt x="426" y="609"/>
                  <a:pt x="426" y="609"/>
                </a:cubicBezTo>
                <a:cubicBezTo>
                  <a:pt x="411" y="613"/>
                  <a:pt x="395" y="611"/>
                  <a:pt x="380" y="603"/>
                </a:cubicBezTo>
                <a:cubicBezTo>
                  <a:pt x="380" y="602"/>
                  <a:pt x="380" y="602"/>
                  <a:pt x="380" y="602"/>
                </a:cubicBezTo>
                <a:cubicBezTo>
                  <a:pt x="380" y="602"/>
                  <a:pt x="380" y="602"/>
                  <a:pt x="380" y="602"/>
                </a:cubicBezTo>
                <a:cubicBezTo>
                  <a:pt x="366" y="594"/>
                  <a:pt x="356" y="581"/>
                  <a:pt x="352" y="565"/>
                </a:cubicBezTo>
                <a:cubicBezTo>
                  <a:pt x="349" y="554"/>
                  <a:pt x="349" y="541"/>
                  <a:pt x="353" y="529"/>
                </a:cubicBezTo>
                <a:cubicBezTo>
                  <a:pt x="315" y="491"/>
                  <a:pt x="315" y="491"/>
                  <a:pt x="315" y="491"/>
                </a:cubicBezTo>
                <a:cubicBezTo>
                  <a:pt x="310" y="492"/>
                  <a:pt x="310" y="492"/>
                  <a:pt x="310" y="492"/>
                </a:cubicBezTo>
                <a:cubicBezTo>
                  <a:pt x="299" y="495"/>
                  <a:pt x="286" y="495"/>
                  <a:pt x="274" y="491"/>
                </a:cubicBezTo>
                <a:cubicBezTo>
                  <a:pt x="193" y="572"/>
                  <a:pt x="193" y="572"/>
                  <a:pt x="193" y="572"/>
                </a:cubicBezTo>
                <a:cubicBezTo>
                  <a:pt x="194" y="576"/>
                  <a:pt x="194" y="576"/>
                  <a:pt x="194" y="576"/>
                </a:cubicBezTo>
                <a:cubicBezTo>
                  <a:pt x="198" y="591"/>
                  <a:pt x="197" y="608"/>
                  <a:pt x="188" y="623"/>
                </a:cubicBezTo>
                <a:cubicBezTo>
                  <a:pt x="180" y="638"/>
                  <a:pt x="166" y="647"/>
                  <a:pt x="151" y="651"/>
                </a:cubicBezTo>
                <a:cubicBezTo>
                  <a:pt x="150" y="652"/>
                  <a:pt x="150" y="652"/>
                  <a:pt x="150" y="652"/>
                </a:cubicBezTo>
                <a:cubicBezTo>
                  <a:pt x="135" y="655"/>
                  <a:pt x="119" y="653"/>
                  <a:pt x="104" y="645"/>
                </a:cubicBezTo>
                <a:cubicBezTo>
                  <a:pt x="103" y="645"/>
                  <a:pt x="103" y="645"/>
                  <a:pt x="103" y="645"/>
                </a:cubicBezTo>
                <a:cubicBezTo>
                  <a:pt x="89" y="636"/>
                  <a:pt x="79" y="623"/>
                  <a:pt x="76" y="608"/>
                </a:cubicBezTo>
                <a:cubicBezTo>
                  <a:pt x="71" y="593"/>
                  <a:pt x="73" y="576"/>
                  <a:pt x="82" y="561"/>
                </a:cubicBezTo>
                <a:cubicBezTo>
                  <a:pt x="90" y="546"/>
                  <a:pt x="104" y="537"/>
                  <a:pt x="119" y="533"/>
                </a:cubicBezTo>
                <a:cubicBezTo>
                  <a:pt x="120" y="532"/>
                  <a:pt x="120" y="532"/>
                  <a:pt x="120" y="532"/>
                </a:cubicBezTo>
                <a:cubicBezTo>
                  <a:pt x="131" y="530"/>
                  <a:pt x="143" y="530"/>
                  <a:pt x="155" y="534"/>
                </a:cubicBezTo>
                <a:cubicBezTo>
                  <a:pt x="236" y="453"/>
                  <a:pt x="236" y="453"/>
                  <a:pt x="236" y="453"/>
                </a:cubicBezTo>
                <a:cubicBezTo>
                  <a:pt x="235" y="449"/>
                  <a:pt x="235" y="449"/>
                  <a:pt x="235" y="449"/>
                </a:cubicBezTo>
                <a:cubicBezTo>
                  <a:pt x="231" y="433"/>
                  <a:pt x="233" y="417"/>
                  <a:pt x="241" y="402"/>
                </a:cubicBezTo>
                <a:cubicBezTo>
                  <a:pt x="250" y="387"/>
                  <a:pt x="263" y="377"/>
                  <a:pt x="279" y="373"/>
                </a:cubicBezTo>
                <a:cubicBezTo>
                  <a:pt x="294" y="369"/>
                  <a:pt x="310" y="371"/>
                  <a:pt x="325" y="380"/>
                </a:cubicBezTo>
                <a:cubicBezTo>
                  <a:pt x="340" y="388"/>
                  <a:pt x="350" y="402"/>
                  <a:pt x="354" y="417"/>
                </a:cubicBezTo>
                <a:cubicBezTo>
                  <a:pt x="357" y="428"/>
                  <a:pt x="356" y="441"/>
                  <a:pt x="353" y="453"/>
                </a:cubicBezTo>
                <a:cubicBezTo>
                  <a:pt x="391" y="491"/>
                  <a:pt x="391" y="491"/>
                  <a:pt x="391" y="491"/>
                </a:cubicBezTo>
                <a:cubicBezTo>
                  <a:pt x="395" y="490"/>
                  <a:pt x="395" y="490"/>
                  <a:pt x="395" y="490"/>
                </a:cubicBezTo>
                <a:cubicBezTo>
                  <a:pt x="396" y="490"/>
                  <a:pt x="396" y="490"/>
                  <a:pt x="396" y="490"/>
                </a:cubicBezTo>
                <a:cubicBezTo>
                  <a:pt x="408" y="487"/>
                  <a:pt x="420" y="487"/>
                  <a:pt x="432" y="491"/>
                </a:cubicBezTo>
                <a:cubicBezTo>
                  <a:pt x="505" y="418"/>
                  <a:pt x="505" y="418"/>
                  <a:pt x="505" y="418"/>
                </a:cubicBezTo>
                <a:cubicBezTo>
                  <a:pt x="504" y="414"/>
                  <a:pt x="504" y="414"/>
                  <a:pt x="504" y="414"/>
                </a:cubicBezTo>
                <a:cubicBezTo>
                  <a:pt x="504" y="414"/>
                  <a:pt x="504" y="414"/>
                  <a:pt x="504" y="414"/>
                </a:cubicBezTo>
                <a:cubicBezTo>
                  <a:pt x="495" y="381"/>
                  <a:pt x="515" y="347"/>
                  <a:pt x="547" y="338"/>
                </a:cubicBezTo>
                <a:cubicBezTo>
                  <a:pt x="580" y="330"/>
                  <a:pt x="614" y="349"/>
                  <a:pt x="622" y="382"/>
                </a:cubicBezTo>
                <a:cubicBezTo>
                  <a:pt x="627" y="397"/>
                  <a:pt x="625" y="414"/>
                  <a:pt x="616" y="428"/>
                </a:cubicBezTo>
                <a:cubicBezTo>
                  <a:pt x="616" y="428"/>
                  <a:pt x="616" y="428"/>
                  <a:pt x="616" y="428"/>
                </a:cubicBezTo>
                <a:cubicBezTo>
                  <a:pt x="608" y="443"/>
                  <a:pt x="594" y="453"/>
                  <a:pt x="579" y="457"/>
                </a:cubicBezTo>
                <a:cubicBezTo>
                  <a:pt x="567" y="460"/>
                  <a:pt x="555" y="460"/>
                  <a:pt x="543" y="456"/>
                </a:cubicBezTo>
                <a:close/>
                <a:moveTo>
                  <a:pt x="396" y="574"/>
                </a:moveTo>
                <a:cubicBezTo>
                  <a:pt x="396" y="574"/>
                  <a:pt x="396" y="574"/>
                  <a:pt x="396" y="574"/>
                </a:cubicBezTo>
                <a:cubicBezTo>
                  <a:pt x="396" y="575"/>
                  <a:pt x="396" y="575"/>
                  <a:pt x="396" y="575"/>
                </a:cubicBezTo>
                <a:cubicBezTo>
                  <a:pt x="396" y="574"/>
                  <a:pt x="396" y="574"/>
                  <a:pt x="396" y="574"/>
                </a:cubicBezTo>
                <a:close/>
                <a:moveTo>
                  <a:pt x="386" y="534"/>
                </a:moveTo>
                <a:cubicBezTo>
                  <a:pt x="386" y="534"/>
                  <a:pt x="386" y="534"/>
                  <a:pt x="386" y="534"/>
                </a:cubicBezTo>
                <a:cubicBezTo>
                  <a:pt x="386" y="535"/>
                  <a:pt x="386" y="535"/>
                  <a:pt x="386" y="535"/>
                </a:cubicBezTo>
                <a:cubicBezTo>
                  <a:pt x="386" y="534"/>
                  <a:pt x="386" y="534"/>
                  <a:pt x="386" y="534"/>
                </a:cubicBezTo>
                <a:close/>
                <a:moveTo>
                  <a:pt x="266" y="440"/>
                </a:moveTo>
                <a:cubicBezTo>
                  <a:pt x="266" y="440"/>
                  <a:pt x="266" y="440"/>
                  <a:pt x="266" y="440"/>
                </a:cubicBezTo>
                <a:cubicBezTo>
                  <a:pt x="268" y="447"/>
                  <a:pt x="273" y="454"/>
                  <a:pt x="280" y="458"/>
                </a:cubicBezTo>
                <a:cubicBezTo>
                  <a:pt x="287" y="462"/>
                  <a:pt x="295" y="463"/>
                  <a:pt x="302" y="461"/>
                </a:cubicBezTo>
                <a:cubicBezTo>
                  <a:pt x="309" y="459"/>
                  <a:pt x="316" y="454"/>
                  <a:pt x="320" y="447"/>
                </a:cubicBezTo>
                <a:cubicBezTo>
                  <a:pt x="324" y="441"/>
                  <a:pt x="325" y="432"/>
                  <a:pt x="323" y="425"/>
                </a:cubicBezTo>
                <a:cubicBezTo>
                  <a:pt x="321" y="418"/>
                  <a:pt x="316" y="411"/>
                  <a:pt x="309" y="408"/>
                </a:cubicBezTo>
                <a:cubicBezTo>
                  <a:pt x="302" y="403"/>
                  <a:pt x="294" y="403"/>
                  <a:pt x="287" y="404"/>
                </a:cubicBezTo>
                <a:cubicBezTo>
                  <a:pt x="279" y="406"/>
                  <a:pt x="273" y="411"/>
                  <a:pt x="269" y="418"/>
                </a:cubicBezTo>
                <a:cubicBezTo>
                  <a:pt x="265" y="425"/>
                  <a:pt x="264" y="433"/>
                  <a:pt x="266" y="440"/>
                </a:cubicBezTo>
                <a:close/>
                <a:moveTo>
                  <a:pt x="107" y="600"/>
                </a:moveTo>
                <a:cubicBezTo>
                  <a:pt x="107" y="600"/>
                  <a:pt x="107" y="600"/>
                  <a:pt x="107" y="600"/>
                </a:cubicBezTo>
                <a:cubicBezTo>
                  <a:pt x="109" y="607"/>
                  <a:pt x="113" y="613"/>
                  <a:pt x="120" y="617"/>
                </a:cubicBezTo>
                <a:cubicBezTo>
                  <a:pt x="120" y="618"/>
                  <a:pt x="120" y="618"/>
                  <a:pt x="120" y="618"/>
                </a:cubicBezTo>
                <a:cubicBezTo>
                  <a:pt x="127" y="621"/>
                  <a:pt x="135" y="622"/>
                  <a:pt x="142" y="620"/>
                </a:cubicBezTo>
                <a:cubicBezTo>
                  <a:pt x="143" y="620"/>
                  <a:pt x="143" y="620"/>
                  <a:pt x="143" y="620"/>
                </a:cubicBezTo>
                <a:cubicBezTo>
                  <a:pt x="150" y="618"/>
                  <a:pt x="156" y="614"/>
                  <a:pt x="161" y="607"/>
                </a:cubicBezTo>
                <a:cubicBezTo>
                  <a:pt x="164" y="600"/>
                  <a:pt x="165" y="592"/>
                  <a:pt x="163" y="584"/>
                </a:cubicBezTo>
                <a:cubicBezTo>
                  <a:pt x="161" y="577"/>
                  <a:pt x="157" y="571"/>
                  <a:pt x="150" y="566"/>
                </a:cubicBezTo>
                <a:cubicBezTo>
                  <a:pt x="143" y="563"/>
                  <a:pt x="135" y="562"/>
                  <a:pt x="128" y="564"/>
                </a:cubicBezTo>
                <a:cubicBezTo>
                  <a:pt x="127" y="564"/>
                  <a:pt x="127" y="564"/>
                  <a:pt x="127" y="564"/>
                </a:cubicBezTo>
                <a:cubicBezTo>
                  <a:pt x="120" y="566"/>
                  <a:pt x="114" y="570"/>
                  <a:pt x="110" y="578"/>
                </a:cubicBezTo>
                <a:cubicBezTo>
                  <a:pt x="106" y="584"/>
                  <a:pt x="105" y="593"/>
                  <a:pt x="107" y="600"/>
                </a:cubicBezTo>
                <a:close/>
                <a:moveTo>
                  <a:pt x="535" y="405"/>
                </a:moveTo>
                <a:cubicBezTo>
                  <a:pt x="535" y="405"/>
                  <a:pt x="535" y="405"/>
                  <a:pt x="535" y="405"/>
                </a:cubicBezTo>
                <a:cubicBezTo>
                  <a:pt x="539" y="421"/>
                  <a:pt x="555" y="430"/>
                  <a:pt x="570" y="426"/>
                </a:cubicBezTo>
                <a:cubicBezTo>
                  <a:pt x="578" y="424"/>
                  <a:pt x="584" y="420"/>
                  <a:pt x="588" y="413"/>
                </a:cubicBezTo>
                <a:cubicBezTo>
                  <a:pt x="589" y="411"/>
                  <a:pt x="589" y="411"/>
                  <a:pt x="589" y="411"/>
                </a:cubicBezTo>
                <a:cubicBezTo>
                  <a:pt x="593" y="405"/>
                  <a:pt x="593" y="397"/>
                  <a:pt x="591" y="390"/>
                </a:cubicBezTo>
                <a:cubicBezTo>
                  <a:pt x="587" y="374"/>
                  <a:pt x="571" y="365"/>
                  <a:pt x="555" y="369"/>
                </a:cubicBezTo>
                <a:cubicBezTo>
                  <a:pt x="540" y="373"/>
                  <a:pt x="531" y="390"/>
                  <a:pt x="535" y="405"/>
                </a:cubicBezTo>
                <a:cubicBezTo>
                  <a:pt x="535" y="405"/>
                  <a:pt x="535" y="405"/>
                  <a:pt x="535" y="405"/>
                </a:cubicBezTo>
                <a:cubicBezTo>
                  <a:pt x="535" y="405"/>
                  <a:pt x="535" y="405"/>
                  <a:pt x="535" y="405"/>
                </a:cubicBezTo>
                <a:close/>
                <a:moveTo>
                  <a:pt x="644" y="288"/>
                </a:moveTo>
                <a:cubicBezTo>
                  <a:pt x="644" y="288"/>
                  <a:pt x="644" y="288"/>
                  <a:pt x="644" y="288"/>
                </a:cubicBezTo>
                <a:cubicBezTo>
                  <a:pt x="53" y="288"/>
                  <a:pt x="53" y="288"/>
                  <a:pt x="53" y="288"/>
                </a:cubicBezTo>
                <a:cubicBezTo>
                  <a:pt x="53" y="702"/>
                  <a:pt x="53" y="702"/>
                  <a:pt x="53" y="702"/>
                </a:cubicBezTo>
                <a:cubicBezTo>
                  <a:pt x="644" y="702"/>
                  <a:pt x="644" y="702"/>
                  <a:pt x="644" y="702"/>
                </a:cubicBezTo>
                <a:cubicBezTo>
                  <a:pt x="644" y="288"/>
                  <a:pt x="644" y="288"/>
                  <a:pt x="644" y="288"/>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8" name="1"/>
          <p:cNvSpPr>
            <a:spLocks noEditPoints="1"/>
          </p:cNvSpPr>
          <p:nvPr/>
        </p:nvSpPr>
        <p:spPr bwMode="auto">
          <a:xfrm>
            <a:off x="7923376" y="2650801"/>
            <a:ext cx="273852" cy="274047"/>
          </a:xfrm>
          <a:custGeom>
            <a:avLst/>
            <a:gdLst>
              <a:gd name="T0" fmla="*/ 178 w 706"/>
              <a:gd name="T1" fmla="*/ 329 h 707"/>
              <a:gd name="T2" fmla="*/ 203 w 706"/>
              <a:gd name="T3" fmla="*/ 265 h 707"/>
              <a:gd name="T4" fmla="*/ 330 w 706"/>
              <a:gd name="T5" fmla="*/ 269 h 707"/>
              <a:gd name="T6" fmla="*/ 284 w 706"/>
              <a:gd name="T7" fmla="*/ 398 h 707"/>
              <a:gd name="T8" fmla="*/ 216 w 706"/>
              <a:gd name="T9" fmla="*/ 439 h 707"/>
              <a:gd name="T10" fmla="*/ 333 w 706"/>
              <a:gd name="T11" fmla="*/ 471 h 707"/>
              <a:gd name="T12" fmla="*/ 178 w 706"/>
              <a:gd name="T13" fmla="*/ 452 h 707"/>
              <a:gd name="T14" fmla="*/ 274 w 706"/>
              <a:gd name="T15" fmla="*/ 368 h 707"/>
              <a:gd name="T16" fmla="*/ 304 w 706"/>
              <a:gd name="T17" fmla="*/ 289 h 707"/>
              <a:gd name="T18" fmla="*/ 226 w 706"/>
              <a:gd name="T19" fmla="*/ 286 h 707"/>
              <a:gd name="T20" fmla="*/ 210 w 706"/>
              <a:gd name="T21" fmla="*/ 329 h 707"/>
              <a:gd name="T22" fmla="*/ 604 w 706"/>
              <a:gd name="T23" fmla="*/ 370 h 707"/>
              <a:gd name="T24" fmla="*/ 657 w 706"/>
              <a:gd name="T25" fmla="*/ 338 h 707"/>
              <a:gd name="T26" fmla="*/ 679 w 706"/>
              <a:gd name="T27" fmla="*/ 489 h 707"/>
              <a:gd name="T28" fmla="*/ 352 w 706"/>
              <a:gd name="T29" fmla="*/ 707 h 707"/>
              <a:gd name="T30" fmla="*/ 103 w 706"/>
              <a:gd name="T31" fmla="*/ 604 h 707"/>
              <a:gd name="T32" fmla="*/ 27 w 706"/>
              <a:gd name="T33" fmla="*/ 217 h 707"/>
              <a:gd name="T34" fmla="*/ 217 w 706"/>
              <a:gd name="T35" fmla="*/ 28 h 707"/>
              <a:gd name="T36" fmla="*/ 489 w 706"/>
              <a:gd name="T37" fmla="*/ 28 h 707"/>
              <a:gd name="T38" fmla="*/ 576 w 706"/>
              <a:gd name="T39" fmla="*/ 1 h 707"/>
              <a:gd name="T40" fmla="*/ 602 w 706"/>
              <a:gd name="T41" fmla="*/ 142 h 707"/>
              <a:gd name="T42" fmla="*/ 461 w 706"/>
              <a:gd name="T43" fmla="*/ 130 h 707"/>
              <a:gd name="T44" fmla="*/ 468 w 706"/>
              <a:gd name="T45" fmla="*/ 78 h 707"/>
              <a:gd name="T46" fmla="*/ 368 w 706"/>
              <a:gd name="T47" fmla="*/ 102 h 707"/>
              <a:gd name="T48" fmla="*/ 336 w 706"/>
              <a:gd name="T49" fmla="*/ 55 h 707"/>
              <a:gd name="T50" fmla="*/ 217 w 706"/>
              <a:gd name="T51" fmla="*/ 87 h 707"/>
              <a:gd name="T52" fmla="*/ 197 w 706"/>
              <a:gd name="T53" fmla="*/ 117 h 707"/>
              <a:gd name="T54" fmla="*/ 102 w 706"/>
              <a:gd name="T55" fmla="*/ 191 h 707"/>
              <a:gd name="T56" fmla="*/ 100 w 706"/>
              <a:gd name="T57" fmla="*/ 227 h 707"/>
              <a:gd name="T58" fmla="*/ 76 w 706"/>
              <a:gd name="T59" fmla="*/ 240 h 707"/>
              <a:gd name="T60" fmla="*/ 117 w 706"/>
              <a:gd name="T61" fmla="*/ 354 h 707"/>
              <a:gd name="T62" fmla="*/ 85 w 706"/>
              <a:gd name="T63" fmla="*/ 490 h 707"/>
              <a:gd name="T64" fmla="*/ 116 w 706"/>
              <a:gd name="T65" fmla="*/ 509 h 707"/>
              <a:gd name="T66" fmla="*/ 189 w 706"/>
              <a:gd name="T67" fmla="*/ 605 h 707"/>
              <a:gd name="T68" fmla="*/ 225 w 706"/>
              <a:gd name="T69" fmla="*/ 606 h 707"/>
              <a:gd name="T70" fmla="*/ 238 w 706"/>
              <a:gd name="T71" fmla="*/ 631 h 707"/>
              <a:gd name="T72" fmla="*/ 352 w 706"/>
              <a:gd name="T73" fmla="*/ 590 h 707"/>
              <a:gd name="T74" fmla="*/ 488 w 706"/>
              <a:gd name="T75" fmla="*/ 621 h 707"/>
              <a:gd name="T76" fmla="*/ 507 w 706"/>
              <a:gd name="T77" fmla="*/ 590 h 707"/>
              <a:gd name="T78" fmla="*/ 603 w 706"/>
              <a:gd name="T79" fmla="*/ 517 h 707"/>
              <a:gd name="T80" fmla="*/ 605 w 706"/>
              <a:gd name="T81" fmla="*/ 481 h 707"/>
              <a:gd name="T82" fmla="*/ 629 w 706"/>
              <a:gd name="T83" fmla="*/ 468 h 707"/>
              <a:gd name="T84" fmla="*/ 456 w 706"/>
              <a:gd name="T85" fmla="*/ 245 h 707"/>
              <a:gd name="T86" fmla="*/ 487 w 706"/>
              <a:gd name="T87" fmla="*/ 389 h 707"/>
              <a:gd name="T88" fmla="*/ 511 w 706"/>
              <a:gd name="T89" fmla="*/ 421 h 707"/>
              <a:gd name="T90" fmla="*/ 470 w 706"/>
              <a:gd name="T91" fmla="*/ 471 h 707"/>
              <a:gd name="T92" fmla="*/ 372 w 706"/>
              <a:gd name="T93" fmla="*/ 421 h 707"/>
              <a:gd name="T94" fmla="*/ 456 w 706"/>
              <a:gd name="T95" fmla="*/ 245 h 707"/>
              <a:gd name="T96" fmla="*/ 454 w 706"/>
              <a:gd name="T97" fmla="*/ 308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06" h="707">
                <a:moveTo>
                  <a:pt x="210" y="329"/>
                </a:moveTo>
                <a:cubicBezTo>
                  <a:pt x="210" y="338"/>
                  <a:pt x="203" y="345"/>
                  <a:pt x="194" y="345"/>
                </a:cubicBezTo>
                <a:cubicBezTo>
                  <a:pt x="185" y="345"/>
                  <a:pt x="178" y="338"/>
                  <a:pt x="178" y="329"/>
                </a:cubicBezTo>
                <a:cubicBezTo>
                  <a:pt x="178" y="316"/>
                  <a:pt x="180" y="305"/>
                  <a:pt x="184" y="294"/>
                </a:cubicBezTo>
                <a:cubicBezTo>
                  <a:pt x="185" y="293"/>
                  <a:pt x="185" y="293"/>
                  <a:pt x="185" y="293"/>
                </a:cubicBezTo>
                <a:cubicBezTo>
                  <a:pt x="189" y="282"/>
                  <a:pt x="195" y="273"/>
                  <a:pt x="203" y="265"/>
                </a:cubicBezTo>
                <a:cubicBezTo>
                  <a:pt x="210" y="256"/>
                  <a:pt x="220" y="249"/>
                  <a:pt x="230" y="244"/>
                </a:cubicBezTo>
                <a:cubicBezTo>
                  <a:pt x="240" y="240"/>
                  <a:pt x="252" y="237"/>
                  <a:pt x="263" y="237"/>
                </a:cubicBezTo>
                <a:cubicBezTo>
                  <a:pt x="292" y="237"/>
                  <a:pt x="315" y="250"/>
                  <a:pt x="330" y="269"/>
                </a:cubicBezTo>
                <a:cubicBezTo>
                  <a:pt x="338" y="280"/>
                  <a:pt x="343" y="292"/>
                  <a:pt x="346" y="306"/>
                </a:cubicBezTo>
                <a:cubicBezTo>
                  <a:pt x="348" y="319"/>
                  <a:pt x="347" y="333"/>
                  <a:pt x="342" y="346"/>
                </a:cubicBezTo>
                <a:cubicBezTo>
                  <a:pt x="334" y="368"/>
                  <a:pt x="315" y="388"/>
                  <a:pt x="284" y="398"/>
                </a:cubicBezTo>
                <a:cubicBezTo>
                  <a:pt x="267" y="405"/>
                  <a:pt x="248" y="412"/>
                  <a:pt x="233" y="422"/>
                </a:cubicBezTo>
                <a:cubicBezTo>
                  <a:pt x="233" y="422"/>
                  <a:pt x="233" y="422"/>
                  <a:pt x="233" y="422"/>
                </a:cubicBezTo>
                <a:cubicBezTo>
                  <a:pt x="226" y="426"/>
                  <a:pt x="221" y="432"/>
                  <a:pt x="216" y="439"/>
                </a:cubicBezTo>
                <a:cubicBezTo>
                  <a:pt x="333" y="439"/>
                  <a:pt x="333" y="439"/>
                  <a:pt x="333" y="439"/>
                </a:cubicBezTo>
                <a:cubicBezTo>
                  <a:pt x="342" y="439"/>
                  <a:pt x="349" y="446"/>
                  <a:pt x="349" y="454"/>
                </a:cubicBezTo>
                <a:cubicBezTo>
                  <a:pt x="349" y="463"/>
                  <a:pt x="342" y="471"/>
                  <a:pt x="333" y="471"/>
                </a:cubicBezTo>
                <a:cubicBezTo>
                  <a:pt x="194" y="471"/>
                  <a:pt x="194" y="471"/>
                  <a:pt x="194" y="471"/>
                </a:cubicBezTo>
                <a:cubicBezTo>
                  <a:pt x="185" y="471"/>
                  <a:pt x="178" y="463"/>
                  <a:pt x="178" y="454"/>
                </a:cubicBezTo>
                <a:cubicBezTo>
                  <a:pt x="178" y="454"/>
                  <a:pt x="178" y="453"/>
                  <a:pt x="178" y="452"/>
                </a:cubicBezTo>
                <a:cubicBezTo>
                  <a:pt x="181" y="426"/>
                  <a:pt x="196" y="408"/>
                  <a:pt x="215" y="395"/>
                </a:cubicBezTo>
                <a:cubicBezTo>
                  <a:pt x="215" y="395"/>
                  <a:pt x="215" y="395"/>
                  <a:pt x="215" y="395"/>
                </a:cubicBezTo>
                <a:cubicBezTo>
                  <a:pt x="233" y="383"/>
                  <a:pt x="254" y="375"/>
                  <a:pt x="274" y="368"/>
                </a:cubicBezTo>
                <a:cubicBezTo>
                  <a:pt x="294" y="361"/>
                  <a:pt x="307" y="349"/>
                  <a:pt x="312" y="335"/>
                </a:cubicBezTo>
                <a:cubicBezTo>
                  <a:pt x="314" y="327"/>
                  <a:pt x="315" y="319"/>
                  <a:pt x="314" y="311"/>
                </a:cubicBezTo>
                <a:cubicBezTo>
                  <a:pt x="312" y="303"/>
                  <a:pt x="309" y="295"/>
                  <a:pt x="304" y="289"/>
                </a:cubicBezTo>
                <a:cubicBezTo>
                  <a:pt x="295" y="277"/>
                  <a:pt x="281" y="269"/>
                  <a:pt x="263" y="269"/>
                </a:cubicBezTo>
                <a:cubicBezTo>
                  <a:pt x="256" y="269"/>
                  <a:pt x="249" y="271"/>
                  <a:pt x="243" y="274"/>
                </a:cubicBezTo>
                <a:cubicBezTo>
                  <a:pt x="237" y="277"/>
                  <a:pt x="231" y="281"/>
                  <a:pt x="226" y="286"/>
                </a:cubicBezTo>
                <a:cubicBezTo>
                  <a:pt x="221" y="291"/>
                  <a:pt x="217" y="298"/>
                  <a:pt x="214" y="304"/>
                </a:cubicBezTo>
                <a:cubicBezTo>
                  <a:pt x="214" y="306"/>
                  <a:pt x="214" y="306"/>
                  <a:pt x="214" y="306"/>
                </a:cubicBezTo>
                <a:cubicBezTo>
                  <a:pt x="212" y="313"/>
                  <a:pt x="210" y="321"/>
                  <a:pt x="210" y="329"/>
                </a:cubicBezTo>
                <a:close/>
                <a:moveTo>
                  <a:pt x="651" y="370"/>
                </a:moveTo>
                <a:cubicBezTo>
                  <a:pt x="651" y="370"/>
                  <a:pt x="651" y="370"/>
                  <a:pt x="651" y="370"/>
                </a:cubicBezTo>
                <a:cubicBezTo>
                  <a:pt x="604" y="370"/>
                  <a:pt x="604" y="370"/>
                  <a:pt x="604" y="370"/>
                </a:cubicBezTo>
                <a:cubicBezTo>
                  <a:pt x="595" y="370"/>
                  <a:pt x="588" y="363"/>
                  <a:pt x="588" y="354"/>
                </a:cubicBezTo>
                <a:cubicBezTo>
                  <a:pt x="588" y="345"/>
                  <a:pt x="595" y="338"/>
                  <a:pt x="604" y="338"/>
                </a:cubicBezTo>
                <a:cubicBezTo>
                  <a:pt x="657" y="338"/>
                  <a:pt x="657" y="338"/>
                  <a:pt x="657" y="338"/>
                </a:cubicBezTo>
                <a:cubicBezTo>
                  <a:pt x="668" y="338"/>
                  <a:pt x="668" y="338"/>
                  <a:pt x="668" y="338"/>
                </a:cubicBezTo>
                <a:cubicBezTo>
                  <a:pt x="695" y="338"/>
                  <a:pt x="706" y="343"/>
                  <a:pt x="705" y="368"/>
                </a:cubicBezTo>
                <a:cubicBezTo>
                  <a:pt x="703" y="411"/>
                  <a:pt x="694" y="451"/>
                  <a:pt x="679" y="489"/>
                </a:cubicBezTo>
                <a:cubicBezTo>
                  <a:pt x="678" y="490"/>
                  <a:pt x="678" y="490"/>
                  <a:pt x="678" y="490"/>
                </a:cubicBezTo>
                <a:cubicBezTo>
                  <a:pt x="660" y="533"/>
                  <a:pt x="634" y="572"/>
                  <a:pt x="602" y="604"/>
                </a:cubicBezTo>
                <a:cubicBezTo>
                  <a:pt x="538" y="668"/>
                  <a:pt x="450" y="707"/>
                  <a:pt x="352" y="707"/>
                </a:cubicBezTo>
                <a:cubicBezTo>
                  <a:pt x="305" y="707"/>
                  <a:pt x="259" y="698"/>
                  <a:pt x="217" y="680"/>
                </a:cubicBezTo>
                <a:cubicBezTo>
                  <a:pt x="216" y="679"/>
                  <a:pt x="216" y="679"/>
                  <a:pt x="216" y="679"/>
                </a:cubicBezTo>
                <a:cubicBezTo>
                  <a:pt x="173" y="662"/>
                  <a:pt x="135" y="636"/>
                  <a:pt x="103" y="604"/>
                </a:cubicBezTo>
                <a:cubicBezTo>
                  <a:pt x="39" y="540"/>
                  <a:pt x="0" y="451"/>
                  <a:pt x="0" y="354"/>
                </a:cubicBezTo>
                <a:cubicBezTo>
                  <a:pt x="0" y="306"/>
                  <a:pt x="9" y="261"/>
                  <a:pt x="26" y="219"/>
                </a:cubicBezTo>
                <a:cubicBezTo>
                  <a:pt x="27" y="217"/>
                  <a:pt x="27" y="217"/>
                  <a:pt x="27" y="217"/>
                </a:cubicBezTo>
                <a:cubicBezTo>
                  <a:pt x="45" y="175"/>
                  <a:pt x="71" y="137"/>
                  <a:pt x="103" y="104"/>
                </a:cubicBezTo>
                <a:cubicBezTo>
                  <a:pt x="135" y="72"/>
                  <a:pt x="174" y="46"/>
                  <a:pt x="217" y="28"/>
                </a:cubicBezTo>
                <a:cubicBezTo>
                  <a:pt x="217" y="28"/>
                  <a:pt x="217" y="28"/>
                  <a:pt x="217" y="28"/>
                </a:cubicBezTo>
                <a:cubicBezTo>
                  <a:pt x="259" y="11"/>
                  <a:pt x="305" y="1"/>
                  <a:pt x="352" y="1"/>
                </a:cubicBezTo>
                <a:cubicBezTo>
                  <a:pt x="400" y="1"/>
                  <a:pt x="446" y="11"/>
                  <a:pt x="487" y="28"/>
                </a:cubicBezTo>
                <a:cubicBezTo>
                  <a:pt x="489" y="28"/>
                  <a:pt x="489" y="28"/>
                  <a:pt x="489" y="28"/>
                </a:cubicBezTo>
                <a:cubicBezTo>
                  <a:pt x="511" y="38"/>
                  <a:pt x="533" y="50"/>
                  <a:pt x="552" y="63"/>
                </a:cubicBezTo>
                <a:cubicBezTo>
                  <a:pt x="551" y="29"/>
                  <a:pt x="551" y="29"/>
                  <a:pt x="551" y="29"/>
                </a:cubicBezTo>
                <a:cubicBezTo>
                  <a:pt x="550" y="15"/>
                  <a:pt x="561" y="2"/>
                  <a:pt x="576" y="1"/>
                </a:cubicBezTo>
                <a:cubicBezTo>
                  <a:pt x="591" y="0"/>
                  <a:pt x="603" y="12"/>
                  <a:pt x="604" y="26"/>
                </a:cubicBezTo>
                <a:cubicBezTo>
                  <a:pt x="610" y="120"/>
                  <a:pt x="610" y="120"/>
                  <a:pt x="610" y="120"/>
                </a:cubicBezTo>
                <a:cubicBezTo>
                  <a:pt x="611" y="128"/>
                  <a:pt x="608" y="137"/>
                  <a:pt x="602" y="142"/>
                </a:cubicBezTo>
                <a:cubicBezTo>
                  <a:pt x="596" y="148"/>
                  <a:pt x="590" y="151"/>
                  <a:pt x="583" y="150"/>
                </a:cubicBezTo>
                <a:cubicBezTo>
                  <a:pt x="489" y="156"/>
                  <a:pt x="489" y="156"/>
                  <a:pt x="489" y="156"/>
                </a:cubicBezTo>
                <a:cubicBezTo>
                  <a:pt x="474" y="157"/>
                  <a:pt x="461" y="145"/>
                  <a:pt x="461" y="130"/>
                </a:cubicBezTo>
                <a:cubicBezTo>
                  <a:pt x="460" y="116"/>
                  <a:pt x="471" y="103"/>
                  <a:pt x="486" y="102"/>
                </a:cubicBezTo>
                <a:cubicBezTo>
                  <a:pt x="512" y="101"/>
                  <a:pt x="512" y="101"/>
                  <a:pt x="512" y="101"/>
                </a:cubicBezTo>
                <a:cubicBezTo>
                  <a:pt x="498" y="92"/>
                  <a:pt x="483" y="84"/>
                  <a:pt x="468" y="78"/>
                </a:cubicBezTo>
                <a:cubicBezTo>
                  <a:pt x="467" y="77"/>
                  <a:pt x="467" y="77"/>
                  <a:pt x="467" y="77"/>
                </a:cubicBezTo>
                <a:cubicBezTo>
                  <a:pt x="436" y="65"/>
                  <a:pt x="403" y="57"/>
                  <a:pt x="368" y="55"/>
                </a:cubicBezTo>
                <a:cubicBezTo>
                  <a:pt x="368" y="102"/>
                  <a:pt x="368" y="102"/>
                  <a:pt x="368" y="102"/>
                </a:cubicBezTo>
                <a:cubicBezTo>
                  <a:pt x="368" y="111"/>
                  <a:pt x="362" y="119"/>
                  <a:pt x="352" y="119"/>
                </a:cubicBezTo>
                <a:cubicBezTo>
                  <a:pt x="344" y="119"/>
                  <a:pt x="336" y="111"/>
                  <a:pt x="336" y="102"/>
                </a:cubicBezTo>
                <a:cubicBezTo>
                  <a:pt x="336" y="55"/>
                  <a:pt x="336" y="55"/>
                  <a:pt x="336" y="55"/>
                </a:cubicBezTo>
                <a:cubicBezTo>
                  <a:pt x="302" y="57"/>
                  <a:pt x="268" y="65"/>
                  <a:pt x="238" y="77"/>
                </a:cubicBezTo>
                <a:cubicBezTo>
                  <a:pt x="238" y="77"/>
                  <a:pt x="238" y="77"/>
                  <a:pt x="238" y="77"/>
                </a:cubicBezTo>
                <a:cubicBezTo>
                  <a:pt x="231" y="80"/>
                  <a:pt x="224" y="84"/>
                  <a:pt x="217" y="87"/>
                </a:cubicBezTo>
                <a:cubicBezTo>
                  <a:pt x="225" y="101"/>
                  <a:pt x="225" y="101"/>
                  <a:pt x="225" y="101"/>
                </a:cubicBezTo>
                <a:cubicBezTo>
                  <a:pt x="230" y="109"/>
                  <a:pt x="227" y="119"/>
                  <a:pt x="219" y="124"/>
                </a:cubicBezTo>
                <a:cubicBezTo>
                  <a:pt x="211" y="128"/>
                  <a:pt x="202" y="125"/>
                  <a:pt x="197" y="117"/>
                </a:cubicBezTo>
                <a:cubicBezTo>
                  <a:pt x="189" y="103"/>
                  <a:pt x="189" y="103"/>
                  <a:pt x="189" y="103"/>
                </a:cubicBezTo>
                <a:cubicBezTo>
                  <a:pt x="172" y="115"/>
                  <a:pt x="155" y="128"/>
                  <a:pt x="141" y="142"/>
                </a:cubicBezTo>
                <a:cubicBezTo>
                  <a:pt x="126" y="157"/>
                  <a:pt x="113" y="173"/>
                  <a:pt x="102" y="191"/>
                </a:cubicBezTo>
                <a:cubicBezTo>
                  <a:pt x="116" y="199"/>
                  <a:pt x="116" y="199"/>
                  <a:pt x="116" y="199"/>
                </a:cubicBezTo>
                <a:cubicBezTo>
                  <a:pt x="123" y="203"/>
                  <a:pt x="126" y="213"/>
                  <a:pt x="122" y="221"/>
                </a:cubicBezTo>
                <a:cubicBezTo>
                  <a:pt x="117" y="229"/>
                  <a:pt x="107" y="231"/>
                  <a:pt x="100" y="227"/>
                </a:cubicBezTo>
                <a:cubicBezTo>
                  <a:pt x="85" y="218"/>
                  <a:pt x="85" y="218"/>
                  <a:pt x="85" y="218"/>
                </a:cubicBezTo>
                <a:cubicBezTo>
                  <a:pt x="82" y="225"/>
                  <a:pt x="79" y="231"/>
                  <a:pt x="76" y="238"/>
                </a:cubicBezTo>
                <a:cubicBezTo>
                  <a:pt x="76" y="240"/>
                  <a:pt x="76" y="240"/>
                  <a:pt x="76" y="240"/>
                </a:cubicBezTo>
                <a:cubicBezTo>
                  <a:pt x="63" y="270"/>
                  <a:pt x="56" y="303"/>
                  <a:pt x="53" y="338"/>
                </a:cubicBezTo>
                <a:cubicBezTo>
                  <a:pt x="101" y="338"/>
                  <a:pt x="101" y="338"/>
                  <a:pt x="101" y="338"/>
                </a:cubicBezTo>
                <a:cubicBezTo>
                  <a:pt x="110" y="338"/>
                  <a:pt x="117" y="345"/>
                  <a:pt x="117" y="354"/>
                </a:cubicBezTo>
                <a:cubicBezTo>
                  <a:pt x="117" y="363"/>
                  <a:pt x="110" y="370"/>
                  <a:pt x="101" y="370"/>
                </a:cubicBezTo>
                <a:cubicBezTo>
                  <a:pt x="53" y="370"/>
                  <a:pt x="53" y="370"/>
                  <a:pt x="53" y="370"/>
                </a:cubicBezTo>
                <a:cubicBezTo>
                  <a:pt x="56" y="413"/>
                  <a:pt x="67" y="453"/>
                  <a:pt x="85" y="490"/>
                </a:cubicBezTo>
                <a:cubicBezTo>
                  <a:pt x="100" y="481"/>
                  <a:pt x="100" y="481"/>
                  <a:pt x="100" y="481"/>
                </a:cubicBezTo>
                <a:cubicBezTo>
                  <a:pt x="107" y="477"/>
                  <a:pt x="117" y="479"/>
                  <a:pt x="122" y="487"/>
                </a:cubicBezTo>
                <a:cubicBezTo>
                  <a:pt x="126" y="495"/>
                  <a:pt x="123" y="505"/>
                  <a:pt x="116" y="509"/>
                </a:cubicBezTo>
                <a:cubicBezTo>
                  <a:pt x="102" y="517"/>
                  <a:pt x="102" y="517"/>
                  <a:pt x="102" y="517"/>
                </a:cubicBezTo>
                <a:cubicBezTo>
                  <a:pt x="113" y="535"/>
                  <a:pt x="126" y="551"/>
                  <a:pt x="141" y="566"/>
                </a:cubicBezTo>
                <a:cubicBezTo>
                  <a:pt x="155" y="580"/>
                  <a:pt x="172" y="594"/>
                  <a:pt x="189" y="605"/>
                </a:cubicBezTo>
                <a:cubicBezTo>
                  <a:pt x="197" y="590"/>
                  <a:pt x="197" y="590"/>
                  <a:pt x="197" y="590"/>
                </a:cubicBezTo>
                <a:cubicBezTo>
                  <a:pt x="202" y="583"/>
                  <a:pt x="211" y="580"/>
                  <a:pt x="219" y="585"/>
                </a:cubicBezTo>
                <a:cubicBezTo>
                  <a:pt x="227" y="589"/>
                  <a:pt x="230" y="599"/>
                  <a:pt x="225" y="606"/>
                </a:cubicBezTo>
                <a:cubicBezTo>
                  <a:pt x="217" y="621"/>
                  <a:pt x="217" y="621"/>
                  <a:pt x="217" y="621"/>
                </a:cubicBezTo>
                <a:cubicBezTo>
                  <a:pt x="223" y="624"/>
                  <a:pt x="230" y="627"/>
                  <a:pt x="237" y="630"/>
                </a:cubicBezTo>
                <a:cubicBezTo>
                  <a:pt x="238" y="631"/>
                  <a:pt x="238" y="631"/>
                  <a:pt x="238" y="631"/>
                </a:cubicBezTo>
                <a:cubicBezTo>
                  <a:pt x="268" y="643"/>
                  <a:pt x="302" y="651"/>
                  <a:pt x="336" y="653"/>
                </a:cubicBezTo>
                <a:cubicBezTo>
                  <a:pt x="336" y="606"/>
                  <a:pt x="336" y="606"/>
                  <a:pt x="336" y="606"/>
                </a:cubicBezTo>
                <a:cubicBezTo>
                  <a:pt x="336" y="597"/>
                  <a:pt x="344" y="590"/>
                  <a:pt x="352" y="590"/>
                </a:cubicBezTo>
                <a:cubicBezTo>
                  <a:pt x="362" y="590"/>
                  <a:pt x="368" y="597"/>
                  <a:pt x="368" y="606"/>
                </a:cubicBezTo>
                <a:cubicBezTo>
                  <a:pt x="368" y="653"/>
                  <a:pt x="368" y="653"/>
                  <a:pt x="368" y="653"/>
                </a:cubicBezTo>
                <a:cubicBezTo>
                  <a:pt x="411" y="651"/>
                  <a:pt x="452" y="639"/>
                  <a:pt x="488" y="621"/>
                </a:cubicBezTo>
                <a:cubicBezTo>
                  <a:pt x="480" y="606"/>
                  <a:pt x="480" y="606"/>
                  <a:pt x="480" y="606"/>
                </a:cubicBezTo>
                <a:cubicBezTo>
                  <a:pt x="475" y="599"/>
                  <a:pt x="478" y="589"/>
                  <a:pt x="486" y="585"/>
                </a:cubicBezTo>
                <a:cubicBezTo>
                  <a:pt x="493" y="580"/>
                  <a:pt x="503" y="583"/>
                  <a:pt x="507" y="590"/>
                </a:cubicBezTo>
                <a:cubicBezTo>
                  <a:pt x="516" y="605"/>
                  <a:pt x="516" y="605"/>
                  <a:pt x="516" y="605"/>
                </a:cubicBezTo>
                <a:cubicBezTo>
                  <a:pt x="533" y="593"/>
                  <a:pt x="549" y="580"/>
                  <a:pt x="564" y="566"/>
                </a:cubicBezTo>
                <a:cubicBezTo>
                  <a:pt x="579" y="551"/>
                  <a:pt x="592" y="535"/>
                  <a:pt x="603" y="517"/>
                </a:cubicBezTo>
                <a:cubicBezTo>
                  <a:pt x="589" y="509"/>
                  <a:pt x="589" y="509"/>
                  <a:pt x="589" y="509"/>
                </a:cubicBezTo>
                <a:cubicBezTo>
                  <a:pt x="581" y="505"/>
                  <a:pt x="579" y="495"/>
                  <a:pt x="583" y="487"/>
                </a:cubicBezTo>
                <a:cubicBezTo>
                  <a:pt x="587" y="480"/>
                  <a:pt x="597" y="477"/>
                  <a:pt x="605" y="481"/>
                </a:cubicBezTo>
                <a:cubicBezTo>
                  <a:pt x="619" y="490"/>
                  <a:pt x="619" y="490"/>
                  <a:pt x="619" y="490"/>
                </a:cubicBezTo>
                <a:cubicBezTo>
                  <a:pt x="623" y="483"/>
                  <a:pt x="626" y="476"/>
                  <a:pt x="628" y="470"/>
                </a:cubicBezTo>
                <a:cubicBezTo>
                  <a:pt x="629" y="468"/>
                  <a:pt x="629" y="468"/>
                  <a:pt x="629" y="468"/>
                </a:cubicBezTo>
                <a:cubicBezTo>
                  <a:pt x="642" y="438"/>
                  <a:pt x="649" y="405"/>
                  <a:pt x="651" y="370"/>
                </a:cubicBezTo>
                <a:close/>
                <a:moveTo>
                  <a:pt x="456" y="245"/>
                </a:moveTo>
                <a:cubicBezTo>
                  <a:pt x="456" y="245"/>
                  <a:pt x="456" y="245"/>
                  <a:pt x="456" y="245"/>
                </a:cubicBezTo>
                <a:cubicBezTo>
                  <a:pt x="459" y="241"/>
                  <a:pt x="464" y="237"/>
                  <a:pt x="470" y="237"/>
                </a:cubicBezTo>
                <a:cubicBezTo>
                  <a:pt x="479" y="237"/>
                  <a:pt x="487" y="245"/>
                  <a:pt x="487" y="253"/>
                </a:cubicBezTo>
                <a:cubicBezTo>
                  <a:pt x="487" y="389"/>
                  <a:pt x="487" y="389"/>
                  <a:pt x="487" y="389"/>
                </a:cubicBezTo>
                <a:cubicBezTo>
                  <a:pt x="511" y="389"/>
                  <a:pt x="511" y="389"/>
                  <a:pt x="511" y="389"/>
                </a:cubicBezTo>
                <a:cubicBezTo>
                  <a:pt x="520" y="389"/>
                  <a:pt x="527" y="396"/>
                  <a:pt x="527" y="405"/>
                </a:cubicBezTo>
                <a:cubicBezTo>
                  <a:pt x="527" y="414"/>
                  <a:pt x="520" y="421"/>
                  <a:pt x="511" y="421"/>
                </a:cubicBezTo>
                <a:cubicBezTo>
                  <a:pt x="487" y="421"/>
                  <a:pt x="487" y="421"/>
                  <a:pt x="487" y="421"/>
                </a:cubicBezTo>
                <a:cubicBezTo>
                  <a:pt x="487" y="454"/>
                  <a:pt x="487" y="454"/>
                  <a:pt x="487" y="454"/>
                </a:cubicBezTo>
                <a:cubicBezTo>
                  <a:pt x="487" y="463"/>
                  <a:pt x="479" y="471"/>
                  <a:pt x="470" y="471"/>
                </a:cubicBezTo>
                <a:cubicBezTo>
                  <a:pt x="461" y="471"/>
                  <a:pt x="454" y="463"/>
                  <a:pt x="454" y="454"/>
                </a:cubicBezTo>
                <a:cubicBezTo>
                  <a:pt x="454" y="421"/>
                  <a:pt x="454" y="421"/>
                  <a:pt x="454" y="421"/>
                </a:cubicBezTo>
                <a:cubicBezTo>
                  <a:pt x="372" y="421"/>
                  <a:pt x="372" y="421"/>
                  <a:pt x="372" y="421"/>
                </a:cubicBezTo>
                <a:cubicBezTo>
                  <a:pt x="363" y="421"/>
                  <a:pt x="356" y="414"/>
                  <a:pt x="356" y="405"/>
                </a:cubicBezTo>
                <a:cubicBezTo>
                  <a:pt x="356" y="402"/>
                  <a:pt x="357" y="398"/>
                  <a:pt x="359" y="395"/>
                </a:cubicBezTo>
                <a:cubicBezTo>
                  <a:pt x="456" y="245"/>
                  <a:pt x="456" y="245"/>
                  <a:pt x="456" y="245"/>
                </a:cubicBezTo>
                <a:close/>
                <a:moveTo>
                  <a:pt x="454" y="389"/>
                </a:moveTo>
                <a:cubicBezTo>
                  <a:pt x="454" y="389"/>
                  <a:pt x="454" y="389"/>
                  <a:pt x="454" y="389"/>
                </a:cubicBezTo>
                <a:cubicBezTo>
                  <a:pt x="454" y="308"/>
                  <a:pt x="454" y="308"/>
                  <a:pt x="454" y="308"/>
                </a:cubicBezTo>
                <a:cubicBezTo>
                  <a:pt x="401" y="389"/>
                  <a:pt x="401" y="389"/>
                  <a:pt x="401" y="389"/>
                </a:cubicBezTo>
                <a:cubicBezTo>
                  <a:pt x="454" y="389"/>
                  <a:pt x="454" y="389"/>
                  <a:pt x="454" y="38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9" name="矩形 28"/>
          <p:cNvSpPr/>
          <p:nvPr/>
        </p:nvSpPr>
        <p:spPr>
          <a:xfrm>
            <a:off x="891256" y="3612615"/>
            <a:ext cx="2223420" cy="812530"/>
          </a:xfrm>
          <a:prstGeom prst="rect">
            <a:avLst/>
          </a:prstGeom>
        </p:spPr>
        <p:txBody>
          <a:bodyPr wrap="square">
            <a:spAutoFit/>
          </a:bodyPr>
          <a:lstStyle/>
          <a:p>
            <a:pPr algn="ct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31" name="矩形 30"/>
          <p:cNvSpPr/>
          <p:nvPr/>
        </p:nvSpPr>
        <p:spPr>
          <a:xfrm>
            <a:off x="4932408" y="3612615"/>
            <a:ext cx="2223420" cy="812530"/>
          </a:xfrm>
          <a:prstGeom prst="rect">
            <a:avLst/>
          </a:prstGeom>
        </p:spPr>
        <p:txBody>
          <a:bodyPr wrap="square">
            <a:spAutoFit/>
          </a:bodyPr>
          <a:lstStyle/>
          <a:p>
            <a:pPr algn="ct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32" name="矩形 31"/>
          <p:cNvSpPr/>
          <p:nvPr/>
        </p:nvSpPr>
        <p:spPr>
          <a:xfrm>
            <a:off x="8945172" y="3612615"/>
            <a:ext cx="2223420" cy="812530"/>
          </a:xfrm>
          <a:prstGeom prst="rect">
            <a:avLst/>
          </a:prstGeom>
        </p:spPr>
        <p:txBody>
          <a:bodyPr wrap="square">
            <a:spAutoFit/>
          </a:bodyPr>
          <a:lstStyle/>
          <a:p>
            <a:pPr algn="ct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33" name="矩形 32"/>
          <p:cNvSpPr/>
          <p:nvPr/>
        </p:nvSpPr>
        <p:spPr>
          <a:xfrm>
            <a:off x="6939905" y="1177478"/>
            <a:ext cx="2223420" cy="812530"/>
          </a:xfrm>
          <a:prstGeom prst="rect">
            <a:avLst/>
          </a:prstGeom>
        </p:spPr>
        <p:txBody>
          <a:bodyPr wrap="square">
            <a:spAutoFit/>
          </a:bodyPr>
          <a:lstStyle/>
          <a:p>
            <a:pPr algn="ct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34" name="矩形 33"/>
          <p:cNvSpPr/>
          <p:nvPr/>
        </p:nvSpPr>
        <p:spPr>
          <a:xfrm>
            <a:off x="2929369" y="1177478"/>
            <a:ext cx="2223420" cy="812530"/>
          </a:xfrm>
          <a:prstGeom prst="rect">
            <a:avLst/>
          </a:prstGeom>
        </p:spPr>
        <p:txBody>
          <a:bodyPr wrap="square">
            <a:spAutoFit/>
          </a:bodyPr>
          <a:lstStyle/>
          <a:p>
            <a:pPr algn="ct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35" name="矩形 34"/>
          <p:cNvSpPr/>
          <p:nvPr/>
        </p:nvSpPr>
        <p:spPr>
          <a:xfrm>
            <a:off x="1114930" y="4928353"/>
            <a:ext cx="9858376" cy="846899"/>
          </a:xfrm>
          <a:prstGeom prst="rect">
            <a:avLst/>
          </a:prstGeom>
        </p:spPr>
        <p:txBody>
          <a:bodyPr wrap="square">
            <a:spAutoFit/>
          </a:bodyPr>
          <a:lstStyle/>
          <a:p>
            <a:pPr algn="ctr">
              <a:lnSpc>
                <a:spcPct val="130000"/>
              </a:lnSpc>
            </a:pPr>
            <a:r>
              <a:rPr lang="en-US" altLang="zh-CN" sz="1300" kern="100" dirty="0">
                <a:solidFill>
                  <a:srgbClr val="CCCBCF"/>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a:t>
            </a:r>
            <a:r>
              <a:rPr lang="en-US" altLang="zh-CN" sz="1300" kern="100" dirty="0">
                <a:solidFill>
                  <a:srgbClr val="CCCBCF"/>
                </a:solidFill>
                <a:latin typeface="Futura Book" pitchFamily="50" charset="0"/>
                <a:cs typeface="Times New Roman" panose="02020603050405020304" pitchFamily="18" charset="0"/>
              </a:rPr>
              <a:t>. Please enter the relevant text content here. Operation method: select all the text in this paragraph with the mouse, and enter the text directly to replace it. The text format will not change</a:t>
            </a:r>
            <a:r>
              <a:rPr lang="en-US" altLang="zh-CN" sz="1300" kern="100" dirty="0" smtClean="0">
                <a:solidFill>
                  <a:srgbClr val="CCCBCF"/>
                </a:solidFill>
                <a:latin typeface="Futura Book" pitchFamily="50" charset="0"/>
                <a:cs typeface="Times New Roman" panose="02020603050405020304" pitchFamily="18" charset="0"/>
              </a:rPr>
              <a:t>.</a:t>
            </a:r>
            <a:endParaRPr lang="zh-CN" altLang="zh-CN" sz="1300" kern="100" dirty="0">
              <a:solidFill>
                <a:srgbClr val="CCCBCF"/>
              </a:solidFill>
              <a:latin typeface="Futura Book" pitchFamily="50" charset="0"/>
              <a:cs typeface="Times New Roman" panose="02020603050405020304" pitchFamily="18" charset="0"/>
            </a:endParaRPr>
          </a:p>
        </p:txBody>
      </p:sp>
    </p:spTree>
    <p:extLst>
      <p:ext uri="{BB962C8B-B14F-4D97-AF65-F5344CB8AC3E}">
        <p14:creationId xmlns:p14="http://schemas.microsoft.com/office/powerpoint/2010/main" val="33156606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95325" y="2701416"/>
            <a:ext cx="769257" cy="707886"/>
          </a:xfrm>
          <a:prstGeom prst="rect">
            <a:avLst/>
          </a:prstGeom>
          <a:noFill/>
        </p:spPr>
        <p:txBody>
          <a:bodyPr wrap="square" rtlCol="0">
            <a:spAutoFit/>
          </a:bodyPr>
          <a:lstStyle/>
          <a:p>
            <a:r>
              <a:rPr lang="en-US" altLang="zh-CN" sz="4000" dirty="0" smtClean="0">
                <a:solidFill>
                  <a:srgbClr val="4D4B52"/>
                </a:solidFill>
                <a:latin typeface="Stencil" panose="040409050D0802020404" pitchFamily="82" charset="0"/>
              </a:rPr>
              <a:t>A.</a:t>
            </a:r>
            <a:endParaRPr lang="zh-CN" altLang="en-US" sz="4000" dirty="0">
              <a:solidFill>
                <a:srgbClr val="4D4B52"/>
              </a:solidFill>
              <a:latin typeface="Stencil" panose="040409050D0802020404" pitchFamily="82" charset="0"/>
            </a:endParaRPr>
          </a:p>
        </p:txBody>
      </p:sp>
      <p:sp>
        <p:nvSpPr>
          <p:cNvPr id="3" name="文本框 2"/>
          <p:cNvSpPr txBox="1"/>
          <p:nvPr/>
        </p:nvSpPr>
        <p:spPr>
          <a:xfrm>
            <a:off x="695325" y="4735684"/>
            <a:ext cx="769257" cy="707886"/>
          </a:xfrm>
          <a:prstGeom prst="rect">
            <a:avLst/>
          </a:prstGeom>
          <a:noFill/>
        </p:spPr>
        <p:txBody>
          <a:bodyPr wrap="square" rtlCol="0">
            <a:spAutoFit/>
          </a:bodyPr>
          <a:lstStyle/>
          <a:p>
            <a:r>
              <a:rPr lang="en-US" altLang="zh-CN" sz="4000" dirty="0" smtClean="0">
                <a:solidFill>
                  <a:srgbClr val="4D4B52"/>
                </a:solidFill>
                <a:latin typeface="Stencil" panose="040409050D0802020404" pitchFamily="82" charset="0"/>
              </a:rPr>
              <a:t>B.</a:t>
            </a:r>
            <a:endParaRPr lang="zh-CN" altLang="en-US" sz="4000" dirty="0">
              <a:solidFill>
                <a:srgbClr val="4D4B52"/>
              </a:solidFill>
              <a:latin typeface="Stencil" panose="040409050D0802020404" pitchFamily="82" charset="0"/>
            </a:endParaRPr>
          </a:p>
        </p:txBody>
      </p:sp>
      <p:sp>
        <p:nvSpPr>
          <p:cNvPr id="4" name="文本框 3"/>
          <p:cNvSpPr txBox="1"/>
          <p:nvPr/>
        </p:nvSpPr>
        <p:spPr>
          <a:xfrm>
            <a:off x="6096000" y="781297"/>
            <a:ext cx="769257" cy="707886"/>
          </a:xfrm>
          <a:prstGeom prst="rect">
            <a:avLst/>
          </a:prstGeom>
          <a:noFill/>
        </p:spPr>
        <p:txBody>
          <a:bodyPr wrap="square" rtlCol="0">
            <a:spAutoFit/>
          </a:bodyPr>
          <a:lstStyle/>
          <a:p>
            <a:r>
              <a:rPr lang="en-US" altLang="zh-CN" sz="4000" dirty="0" smtClean="0">
                <a:solidFill>
                  <a:srgbClr val="4D4B52"/>
                </a:solidFill>
                <a:latin typeface="Stencil" panose="040409050D0802020404" pitchFamily="82" charset="0"/>
              </a:rPr>
              <a:t>C.</a:t>
            </a:r>
            <a:endParaRPr lang="zh-CN" altLang="en-US" sz="4000" dirty="0">
              <a:solidFill>
                <a:srgbClr val="4D4B52"/>
              </a:solidFill>
              <a:latin typeface="Stencil" panose="040409050D0802020404" pitchFamily="82" charset="0"/>
            </a:endParaRPr>
          </a:p>
        </p:txBody>
      </p:sp>
      <p:sp>
        <p:nvSpPr>
          <p:cNvPr id="5" name="文本框 4"/>
          <p:cNvSpPr txBox="1"/>
          <p:nvPr/>
        </p:nvSpPr>
        <p:spPr>
          <a:xfrm>
            <a:off x="6096000" y="2693518"/>
            <a:ext cx="769257" cy="707886"/>
          </a:xfrm>
          <a:prstGeom prst="rect">
            <a:avLst/>
          </a:prstGeom>
          <a:noFill/>
        </p:spPr>
        <p:txBody>
          <a:bodyPr wrap="square" rtlCol="0">
            <a:spAutoFit/>
          </a:bodyPr>
          <a:lstStyle/>
          <a:p>
            <a:r>
              <a:rPr lang="en-US" altLang="zh-CN" sz="4000" dirty="0" smtClean="0">
                <a:solidFill>
                  <a:srgbClr val="4D4B52"/>
                </a:solidFill>
                <a:latin typeface="Stencil" panose="040409050D0802020404" pitchFamily="82" charset="0"/>
              </a:rPr>
              <a:t>D.</a:t>
            </a:r>
            <a:endParaRPr lang="zh-CN" altLang="en-US" sz="4000" dirty="0">
              <a:solidFill>
                <a:srgbClr val="4D4B52"/>
              </a:solidFill>
              <a:latin typeface="Stencil" panose="040409050D0802020404" pitchFamily="82" charset="0"/>
            </a:endParaRPr>
          </a:p>
        </p:txBody>
      </p:sp>
      <p:sp>
        <p:nvSpPr>
          <p:cNvPr id="6" name="矩形 5"/>
          <p:cNvSpPr/>
          <p:nvPr/>
        </p:nvSpPr>
        <p:spPr>
          <a:xfrm>
            <a:off x="6096000" y="4467452"/>
            <a:ext cx="5364163" cy="1661886"/>
          </a:xfrm>
          <a:prstGeom prst="rect">
            <a:avLst/>
          </a:prstGeom>
          <a:blipFill>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694709" y="2663982"/>
            <a:ext cx="3239241" cy="1031949"/>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0" name="矩形 9"/>
          <p:cNvSpPr/>
          <p:nvPr/>
        </p:nvSpPr>
        <p:spPr>
          <a:xfrm>
            <a:off x="1694709" y="4612876"/>
            <a:ext cx="3239241" cy="1031949"/>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2" name="矩形 11"/>
          <p:cNvSpPr/>
          <p:nvPr/>
        </p:nvSpPr>
        <p:spPr>
          <a:xfrm>
            <a:off x="7085859" y="2663982"/>
            <a:ext cx="3239241" cy="1031949"/>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4" name="矩形 13"/>
          <p:cNvSpPr/>
          <p:nvPr/>
        </p:nvSpPr>
        <p:spPr>
          <a:xfrm>
            <a:off x="7085859" y="692150"/>
            <a:ext cx="3239241" cy="1031949"/>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15" name="文本框 14"/>
          <p:cNvSpPr txBox="1"/>
          <p:nvPr/>
        </p:nvSpPr>
        <p:spPr>
          <a:xfrm>
            <a:off x="695325" y="1082646"/>
            <a:ext cx="1860550" cy="584775"/>
          </a:xfrm>
          <a:prstGeom prst="rect">
            <a:avLst/>
          </a:prstGeom>
          <a:noFill/>
        </p:spPr>
        <p:txBody>
          <a:bodyPr wrap="square" rtlCol="0">
            <a:spAutoFit/>
          </a:bodyPr>
          <a:lstStyle/>
          <a:p>
            <a:pPr algn="ctr"/>
            <a:r>
              <a:rPr lang="zh-CN" altLang="en-US" sz="3200" dirty="0" smtClean="0">
                <a:solidFill>
                  <a:srgbClr val="6E6C76"/>
                </a:solidFill>
                <a:latin typeface="思源宋体 Heavy" panose="02020900000000000000" pitchFamily="18" charset="-122"/>
                <a:ea typeface="思源宋体 Heavy" panose="02020900000000000000" pitchFamily="18" charset="-122"/>
              </a:rPr>
              <a:t>添加标题</a:t>
            </a:r>
            <a:endParaRPr lang="zh-CN" altLang="en-US" sz="3200" dirty="0">
              <a:solidFill>
                <a:srgbClr val="6E6C76"/>
              </a:solidFill>
              <a:latin typeface="思源宋体 Heavy" panose="02020900000000000000" pitchFamily="18" charset="-122"/>
              <a:ea typeface="思源宋体 Heavy" panose="02020900000000000000" pitchFamily="18" charset="-122"/>
            </a:endParaRPr>
          </a:p>
        </p:txBody>
      </p:sp>
    </p:spTree>
    <p:extLst>
      <p:ext uri="{BB962C8B-B14F-4D97-AF65-F5344CB8AC3E}">
        <p14:creationId xmlns:p14="http://schemas.microsoft.com/office/powerpoint/2010/main" val="28999928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图表 4"/>
          <p:cNvGraphicFramePr/>
          <p:nvPr>
            <p:extLst>
              <p:ext uri="{D42A27DB-BD31-4B8C-83A1-F6EECF244321}">
                <p14:modId xmlns:p14="http://schemas.microsoft.com/office/powerpoint/2010/main" val="477098987"/>
              </p:ext>
            </p:extLst>
          </p:nvPr>
        </p:nvGraphicFramePr>
        <p:xfrm>
          <a:off x="5410200" y="1246657"/>
          <a:ext cx="5981700" cy="4499096"/>
        </p:xfrm>
        <a:graphic>
          <a:graphicData uri="http://schemas.openxmlformats.org/drawingml/2006/chart">
            <c:chart xmlns:c="http://schemas.openxmlformats.org/drawingml/2006/chart" xmlns:r="http://schemas.openxmlformats.org/officeDocument/2006/relationships" r:id="rId2"/>
          </a:graphicData>
        </a:graphic>
      </p:graphicFrame>
      <p:sp>
        <p:nvSpPr>
          <p:cNvPr id="6" name="矩形 5"/>
          <p:cNvSpPr/>
          <p:nvPr/>
        </p:nvSpPr>
        <p:spPr>
          <a:xfrm>
            <a:off x="1013217" y="1730367"/>
            <a:ext cx="3639539" cy="738087"/>
          </a:xfrm>
          <a:prstGeom prst="rect">
            <a:avLst/>
          </a:prstGeom>
        </p:spPr>
        <p:txBody>
          <a:bodyPr wrap="square">
            <a:spAutoFit/>
          </a:bodyPr>
          <a:lstStyle/>
          <a:p>
            <a:pPr>
              <a:lnSpc>
                <a:spcPct val="120000"/>
              </a:lnSpc>
            </a:pPr>
            <a:r>
              <a:rPr lang="en-US" altLang="zh-CN" sz="12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200" kern="100" dirty="0">
              <a:solidFill>
                <a:srgbClr val="EAE9E9"/>
              </a:solidFill>
              <a:latin typeface="Futura Book" pitchFamily="50" charset="0"/>
              <a:cs typeface="Times New Roman" panose="02020603050405020304" pitchFamily="18" charset="0"/>
            </a:endParaRPr>
          </a:p>
        </p:txBody>
      </p:sp>
      <p:grpSp>
        <p:nvGrpSpPr>
          <p:cNvPr id="9" name="组合 8"/>
          <p:cNvGrpSpPr/>
          <p:nvPr/>
        </p:nvGrpSpPr>
        <p:grpSpPr>
          <a:xfrm>
            <a:off x="1085950" y="1246657"/>
            <a:ext cx="1625535" cy="400110"/>
            <a:chOff x="1085950" y="1363316"/>
            <a:chExt cx="1625535" cy="400110"/>
          </a:xfrm>
        </p:grpSpPr>
        <p:sp>
          <p:nvSpPr>
            <p:cNvPr id="7" name="矩形 6"/>
            <p:cNvSpPr/>
            <p:nvPr/>
          </p:nvSpPr>
          <p:spPr>
            <a:xfrm>
              <a:off x="1500897" y="1363316"/>
              <a:ext cx="1210588" cy="400110"/>
            </a:xfrm>
            <a:prstGeom prst="rect">
              <a:avLst/>
            </a:prstGeom>
          </p:spPr>
          <p:txBody>
            <a:bodyPr wrap="none">
              <a:spAutoFit/>
            </a:bodyPr>
            <a:lstStyle/>
            <a:p>
              <a:r>
                <a:rPr lang="zh-CN" altLang="en-US" sz="2000" dirty="0" smtClean="0">
                  <a:solidFill>
                    <a:srgbClr val="4D4B52"/>
                  </a:solidFill>
                  <a:latin typeface="思源宋体 Heavy" panose="02020900000000000000" pitchFamily="18" charset="-122"/>
                  <a:ea typeface="思源宋体 Heavy" panose="02020900000000000000" pitchFamily="18" charset="-122"/>
                </a:rPr>
                <a:t>添加标题</a:t>
              </a:r>
              <a:endParaRPr lang="zh-CN" altLang="en-US" sz="2000" dirty="0">
                <a:solidFill>
                  <a:srgbClr val="4D4B52"/>
                </a:solidFill>
                <a:latin typeface="思源宋体 Heavy" panose="02020900000000000000" pitchFamily="18" charset="-122"/>
                <a:ea typeface="思源宋体 Heavy" panose="02020900000000000000" pitchFamily="18" charset="-122"/>
              </a:endParaRPr>
            </a:p>
          </p:txBody>
        </p:sp>
        <p:sp>
          <p:nvSpPr>
            <p:cNvPr id="8" name="矩形 7"/>
            <p:cNvSpPr/>
            <p:nvPr/>
          </p:nvSpPr>
          <p:spPr>
            <a:xfrm>
              <a:off x="1085950" y="1446864"/>
              <a:ext cx="233014" cy="233014"/>
            </a:xfrm>
            <a:prstGeom prst="rect">
              <a:avLst/>
            </a:prstGeom>
            <a:solidFill>
              <a:srgbClr val="CCCB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p:cNvSpPr/>
          <p:nvPr/>
        </p:nvSpPr>
        <p:spPr>
          <a:xfrm>
            <a:off x="1013217" y="3460107"/>
            <a:ext cx="3639539" cy="738087"/>
          </a:xfrm>
          <a:prstGeom prst="rect">
            <a:avLst/>
          </a:prstGeom>
        </p:spPr>
        <p:txBody>
          <a:bodyPr wrap="square">
            <a:spAutoFit/>
          </a:bodyPr>
          <a:lstStyle/>
          <a:p>
            <a:pPr>
              <a:lnSpc>
                <a:spcPct val="120000"/>
              </a:lnSpc>
            </a:pPr>
            <a:r>
              <a:rPr lang="en-US" altLang="zh-CN" sz="12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200" kern="100" dirty="0">
              <a:solidFill>
                <a:srgbClr val="EAE9E9"/>
              </a:solidFill>
              <a:latin typeface="Futura Book" pitchFamily="50" charset="0"/>
              <a:cs typeface="Times New Roman" panose="02020603050405020304" pitchFamily="18" charset="0"/>
            </a:endParaRPr>
          </a:p>
        </p:txBody>
      </p:sp>
      <p:grpSp>
        <p:nvGrpSpPr>
          <p:cNvPr id="11" name="组合 10"/>
          <p:cNvGrpSpPr/>
          <p:nvPr/>
        </p:nvGrpSpPr>
        <p:grpSpPr>
          <a:xfrm>
            <a:off x="1085950" y="2976397"/>
            <a:ext cx="1625535" cy="400110"/>
            <a:chOff x="1085950" y="1363316"/>
            <a:chExt cx="1625535" cy="400110"/>
          </a:xfrm>
        </p:grpSpPr>
        <p:sp>
          <p:nvSpPr>
            <p:cNvPr id="12" name="矩形 11"/>
            <p:cNvSpPr/>
            <p:nvPr/>
          </p:nvSpPr>
          <p:spPr>
            <a:xfrm>
              <a:off x="1500897" y="1363316"/>
              <a:ext cx="1210588" cy="400110"/>
            </a:xfrm>
            <a:prstGeom prst="rect">
              <a:avLst/>
            </a:prstGeom>
          </p:spPr>
          <p:txBody>
            <a:bodyPr wrap="none">
              <a:spAutoFit/>
            </a:bodyPr>
            <a:lstStyle/>
            <a:p>
              <a:r>
                <a:rPr lang="zh-CN" altLang="en-US" sz="2000" dirty="0" smtClean="0">
                  <a:solidFill>
                    <a:srgbClr val="4D4B52"/>
                  </a:solidFill>
                  <a:latin typeface="思源宋体 Heavy" panose="02020900000000000000" pitchFamily="18" charset="-122"/>
                  <a:ea typeface="思源宋体 Heavy" panose="02020900000000000000" pitchFamily="18" charset="-122"/>
                </a:rPr>
                <a:t>添加标题</a:t>
              </a:r>
              <a:endParaRPr lang="zh-CN" altLang="en-US" sz="2000" dirty="0">
                <a:solidFill>
                  <a:srgbClr val="4D4B52"/>
                </a:solidFill>
                <a:latin typeface="思源宋体 Heavy" panose="02020900000000000000" pitchFamily="18" charset="-122"/>
                <a:ea typeface="思源宋体 Heavy" panose="02020900000000000000" pitchFamily="18" charset="-122"/>
              </a:endParaRPr>
            </a:p>
          </p:txBody>
        </p:sp>
        <p:sp>
          <p:nvSpPr>
            <p:cNvPr id="13" name="矩形 12"/>
            <p:cNvSpPr/>
            <p:nvPr/>
          </p:nvSpPr>
          <p:spPr>
            <a:xfrm>
              <a:off x="1085950" y="1446864"/>
              <a:ext cx="233014" cy="233014"/>
            </a:xfrm>
            <a:prstGeom prst="rect">
              <a:avLst/>
            </a:prstGeom>
            <a:solidFill>
              <a:srgbClr val="A3A1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1013217" y="5075547"/>
            <a:ext cx="3639539" cy="738087"/>
          </a:xfrm>
          <a:prstGeom prst="rect">
            <a:avLst/>
          </a:prstGeom>
        </p:spPr>
        <p:txBody>
          <a:bodyPr wrap="square">
            <a:spAutoFit/>
          </a:bodyPr>
          <a:lstStyle/>
          <a:p>
            <a:pPr>
              <a:lnSpc>
                <a:spcPct val="120000"/>
              </a:lnSpc>
            </a:pPr>
            <a:r>
              <a:rPr lang="en-US" altLang="zh-CN" sz="12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200" kern="100" dirty="0">
              <a:solidFill>
                <a:srgbClr val="EAE9E9"/>
              </a:solidFill>
              <a:latin typeface="Futura Book" pitchFamily="50" charset="0"/>
              <a:cs typeface="Times New Roman" panose="02020603050405020304" pitchFamily="18" charset="0"/>
            </a:endParaRPr>
          </a:p>
        </p:txBody>
      </p:sp>
      <p:grpSp>
        <p:nvGrpSpPr>
          <p:cNvPr id="15" name="组合 14"/>
          <p:cNvGrpSpPr/>
          <p:nvPr/>
        </p:nvGrpSpPr>
        <p:grpSpPr>
          <a:xfrm>
            <a:off x="1085950" y="4591837"/>
            <a:ext cx="1625535" cy="400110"/>
            <a:chOff x="1085950" y="1363316"/>
            <a:chExt cx="1625535" cy="400110"/>
          </a:xfrm>
        </p:grpSpPr>
        <p:sp>
          <p:nvSpPr>
            <p:cNvPr id="16" name="矩形 15"/>
            <p:cNvSpPr/>
            <p:nvPr/>
          </p:nvSpPr>
          <p:spPr>
            <a:xfrm>
              <a:off x="1500897" y="1363316"/>
              <a:ext cx="1210588" cy="400110"/>
            </a:xfrm>
            <a:prstGeom prst="rect">
              <a:avLst/>
            </a:prstGeom>
          </p:spPr>
          <p:txBody>
            <a:bodyPr wrap="none">
              <a:spAutoFit/>
            </a:bodyPr>
            <a:lstStyle/>
            <a:p>
              <a:r>
                <a:rPr lang="zh-CN" altLang="en-US" sz="2000" dirty="0" smtClean="0">
                  <a:solidFill>
                    <a:srgbClr val="4D4B52"/>
                  </a:solidFill>
                  <a:latin typeface="思源宋体 Heavy" panose="02020900000000000000" pitchFamily="18" charset="-122"/>
                  <a:ea typeface="思源宋体 Heavy" panose="02020900000000000000" pitchFamily="18" charset="-122"/>
                </a:rPr>
                <a:t>添加标题</a:t>
              </a:r>
              <a:endParaRPr lang="zh-CN" altLang="en-US" sz="2000" dirty="0">
                <a:solidFill>
                  <a:srgbClr val="4D4B52"/>
                </a:solidFill>
                <a:latin typeface="思源宋体 Heavy" panose="02020900000000000000" pitchFamily="18" charset="-122"/>
                <a:ea typeface="思源宋体 Heavy" panose="02020900000000000000" pitchFamily="18" charset="-122"/>
              </a:endParaRPr>
            </a:p>
          </p:txBody>
        </p:sp>
        <p:sp>
          <p:nvSpPr>
            <p:cNvPr id="17" name="矩形 16"/>
            <p:cNvSpPr/>
            <p:nvPr/>
          </p:nvSpPr>
          <p:spPr>
            <a:xfrm>
              <a:off x="1085950" y="1446864"/>
              <a:ext cx="233014" cy="233014"/>
            </a:xfrm>
            <a:prstGeom prst="rect">
              <a:avLst/>
            </a:pr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223445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a:ext>
            </a:extLst>
          </a:blip>
          <a:srcRect/>
          <a:stretch>
            <a:fillRect t="-9000" b="-9000"/>
          </a:stretch>
        </a:blipFill>
        <a:effectLst/>
      </p:bgPr>
    </p:bg>
    <p:spTree>
      <p:nvGrpSpPr>
        <p:cNvPr id="1" name=""/>
        <p:cNvGrpSpPr/>
        <p:nvPr/>
      </p:nvGrpSpPr>
      <p:grpSpPr>
        <a:xfrm>
          <a:off x="0" y="0"/>
          <a:ext cx="0" cy="0"/>
          <a:chOff x="0" y="0"/>
          <a:chExt cx="0" cy="0"/>
        </a:xfrm>
      </p:grpSpPr>
      <p:sp>
        <p:nvSpPr>
          <p:cNvPr id="4" name="矩形 3"/>
          <p:cNvSpPr/>
          <p:nvPr/>
        </p:nvSpPr>
        <p:spPr>
          <a:xfrm>
            <a:off x="0" y="0"/>
            <a:ext cx="12192000" cy="6858000"/>
          </a:xfrm>
          <a:prstGeom prst="rect">
            <a:avLst/>
          </a:prstGeom>
          <a:solidFill>
            <a:schemeClr val="tx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85800" y="638175"/>
            <a:ext cx="10820400" cy="55816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602230" y="3281055"/>
            <a:ext cx="2545080" cy="430887"/>
          </a:xfrm>
          <a:prstGeom prst="rect">
            <a:avLst/>
          </a:prstGeom>
          <a:noFill/>
        </p:spPr>
        <p:txBody>
          <a:bodyPr wrap="square" rtlCol="0">
            <a:spAutoFit/>
          </a:bodyPr>
          <a:lstStyle/>
          <a:p>
            <a:pPr algn="dist"/>
            <a:r>
              <a:rPr lang="zh-CN" altLang="en-US" sz="2200" dirty="0" smtClean="0">
                <a:solidFill>
                  <a:srgbClr val="4D4B52"/>
                </a:solidFill>
                <a:latin typeface="思源宋體 SemiBold" panose="02020600000000000000" pitchFamily="18" charset="-128"/>
                <a:ea typeface="思源宋體 SemiBold" panose="02020600000000000000" pitchFamily="18" charset="-128"/>
              </a:rPr>
              <a:t>在此添加标题文本</a:t>
            </a:r>
            <a:endParaRPr lang="zh-CN" altLang="en-US" sz="2200" dirty="0">
              <a:solidFill>
                <a:srgbClr val="4D4B52"/>
              </a:solidFill>
              <a:latin typeface="思源宋體 SemiBold" panose="02020600000000000000" pitchFamily="18" charset="-128"/>
              <a:ea typeface="思源宋體 SemiBold" panose="02020600000000000000" pitchFamily="18" charset="-128"/>
            </a:endParaRPr>
          </a:p>
        </p:txBody>
      </p:sp>
      <p:sp>
        <p:nvSpPr>
          <p:cNvPr id="8" name="文本框 7"/>
          <p:cNvSpPr txBox="1"/>
          <p:nvPr/>
        </p:nvSpPr>
        <p:spPr>
          <a:xfrm>
            <a:off x="2602230" y="4249658"/>
            <a:ext cx="2545080" cy="430887"/>
          </a:xfrm>
          <a:prstGeom prst="rect">
            <a:avLst/>
          </a:prstGeom>
          <a:noFill/>
        </p:spPr>
        <p:txBody>
          <a:bodyPr wrap="square" rtlCol="0">
            <a:spAutoFit/>
          </a:bodyPr>
          <a:lstStyle/>
          <a:p>
            <a:pPr algn="dist"/>
            <a:r>
              <a:rPr lang="zh-CN" altLang="en-US" sz="2200" dirty="0" smtClean="0">
                <a:solidFill>
                  <a:srgbClr val="4D4B52"/>
                </a:solidFill>
                <a:latin typeface="思源宋體 SemiBold" panose="02020600000000000000" pitchFamily="18" charset="-128"/>
                <a:ea typeface="思源宋體 SemiBold" panose="02020600000000000000" pitchFamily="18" charset="-128"/>
              </a:rPr>
              <a:t>在此添加标题文本</a:t>
            </a:r>
            <a:endParaRPr lang="zh-CN" altLang="en-US" sz="2200" dirty="0">
              <a:solidFill>
                <a:srgbClr val="4D4B52"/>
              </a:solidFill>
              <a:latin typeface="思源宋體 SemiBold" panose="02020600000000000000" pitchFamily="18" charset="-128"/>
              <a:ea typeface="思源宋體 SemiBold" panose="02020600000000000000" pitchFamily="18" charset="-128"/>
            </a:endParaRPr>
          </a:p>
        </p:txBody>
      </p:sp>
      <p:sp>
        <p:nvSpPr>
          <p:cNvPr id="9" name="文本框 8"/>
          <p:cNvSpPr txBox="1"/>
          <p:nvPr/>
        </p:nvSpPr>
        <p:spPr>
          <a:xfrm>
            <a:off x="7501890" y="3281055"/>
            <a:ext cx="2545080" cy="430887"/>
          </a:xfrm>
          <a:prstGeom prst="rect">
            <a:avLst/>
          </a:prstGeom>
          <a:noFill/>
        </p:spPr>
        <p:txBody>
          <a:bodyPr wrap="square" rtlCol="0">
            <a:spAutoFit/>
          </a:bodyPr>
          <a:lstStyle/>
          <a:p>
            <a:pPr algn="dist"/>
            <a:r>
              <a:rPr lang="zh-CN" altLang="en-US" sz="2200" dirty="0" smtClean="0">
                <a:solidFill>
                  <a:srgbClr val="4D4B52"/>
                </a:solidFill>
                <a:latin typeface="思源宋體 SemiBold" panose="02020600000000000000" pitchFamily="18" charset="-128"/>
                <a:ea typeface="思源宋體 SemiBold" panose="02020600000000000000" pitchFamily="18" charset="-128"/>
              </a:rPr>
              <a:t>在此添加标题文本</a:t>
            </a:r>
            <a:endParaRPr lang="zh-CN" altLang="en-US" sz="2200" dirty="0">
              <a:solidFill>
                <a:srgbClr val="4D4B52"/>
              </a:solidFill>
              <a:latin typeface="思源宋體 SemiBold" panose="02020600000000000000" pitchFamily="18" charset="-128"/>
              <a:ea typeface="思源宋體 SemiBold" panose="02020600000000000000" pitchFamily="18" charset="-128"/>
            </a:endParaRPr>
          </a:p>
        </p:txBody>
      </p:sp>
      <p:sp>
        <p:nvSpPr>
          <p:cNvPr id="10" name="文本框 9"/>
          <p:cNvSpPr txBox="1"/>
          <p:nvPr/>
        </p:nvSpPr>
        <p:spPr>
          <a:xfrm>
            <a:off x="7501890" y="4249658"/>
            <a:ext cx="2545080" cy="430887"/>
          </a:xfrm>
          <a:prstGeom prst="rect">
            <a:avLst/>
          </a:prstGeom>
          <a:noFill/>
        </p:spPr>
        <p:txBody>
          <a:bodyPr wrap="square" rtlCol="0">
            <a:spAutoFit/>
          </a:bodyPr>
          <a:lstStyle/>
          <a:p>
            <a:pPr algn="dist"/>
            <a:r>
              <a:rPr lang="zh-CN" altLang="en-US" sz="2200" dirty="0" smtClean="0">
                <a:solidFill>
                  <a:srgbClr val="4D4B52"/>
                </a:solidFill>
                <a:latin typeface="思源宋體 SemiBold" panose="02020600000000000000" pitchFamily="18" charset="-128"/>
                <a:ea typeface="思源宋體 SemiBold" panose="02020600000000000000" pitchFamily="18" charset="-128"/>
              </a:rPr>
              <a:t>在此添加标题文本</a:t>
            </a:r>
            <a:endParaRPr lang="zh-CN" altLang="en-US" sz="2200" dirty="0">
              <a:solidFill>
                <a:srgbClr val="4D4B52"/>
              </a:solidFill>
              <a:latin typeface="思源宋體 SemiBold" panose="02020600000000000000" pitchFamily="18" charset="-128"/>
              <a:ea typeface="思源宋體 SemiBold" panose="02020600000000000000" pitchFamily="18" charset="-128"/>
            </a:endParaRPr>
          </a:p>
        </p:txBody>
      </p:sp>
      <p:sp>
        <p:nvSpPr>
          <p:cNvPr id="12" name="文本框 11"/>
          <p:cNvSpPr txBox="1"/>
          <p:nvPr/>
        </p:nvSpPr>
        <p:spPr>
          <a:xfrm>
            <a:off x="2068830" y="3204110"/>
            <a:ext cx="533400" cy="584775"/>
          </a:xfrm>
          <a:prstGeom prst="rect">
            <a:avLst/>
          </a:prstGeom>
          <a:noFill/>
        </p:spPr>
        <p:txBody>
          <a:bodyPr wrap="square" rtlCol="0">
            <a:spAutoFit/>
          </a:bodyPr>
          <a:lstStyle/>
          <a:p>
            <a:pPr algn="ctr"/>
            <a:r>
              <a:rPr lang="en-US" altLang="zh-CN" sz="3200" dirty="0" smtClean="0">
                <a:solidFill>
                  <a:srgbClr val="4D4B52"/>
                </a:solidFill>
                <a:latin typeface="Stencil" panose="040409050D0802020404" pitchFamily="82" charset="0"/>
              </a:rPr>
              <a:t>1</a:t>
            </a:r>
            <a:endParaRPr lang="zh-CN" altLang="en-US" sz="3200" dirty="0">
              <a:solidFill>
                <a:srgbClr val="4D4B52"/>
              </a:solidFill>
              <a:latin typeface="Stencil" panose="040409050D0802020404" pitchFamily="82" charset="0"/>
            </a:endParaRPr>
          </a:p>
        </p:txBody>
      </p:sp>
      <p:sp>
        <p:nvSpPr>
          <p:cNvPr id="15" name="文本框 14"/>
          <p:cNvSpPr txBox="1"/>
          <p:nvPr/>
        </p:nvSpPr>
        <p:spPr>
          <a:xfrm>
            <a:off x="2068830" y="4172713"/>
            <a:ext cx="533400" cy="584775"/>
          </a:xfrm>
          <a:prstGeom prst="rect">
            <a:avLst/>
          </a:prstGeom>
          <a:noFill/>
        </p:spPr>
        <p:txBody>
          <a:bodyPr wrap="square" rtlCol="0">
            <a:spAutoFit/>
          </a:bodyPr>
          <a:lstStyle/>
          <a:p>
            <a:pPr algn="ctr"/>
            <a:r>
              <a:rPr lang="en-US" altLang="zh-CN" sz="3200" dirty="0" smtClean="0">
                <a:solidFill>
                  <a:srgbClr val="4D4B52"/>
                </a:solidFill>
                <a:latin typeface="Stencil" panose="040409050D0802020404" pitchFamily="82" charset="0"/>
              </a:rPr>
              <a:t>3</a:t>
            </a:r>
            <a:endParaRPr lang="zh-CN" altLang="en-US" sz="3200" dirty="0">
              <a:solidFill>
                <a:srgbClr val="4D4B52"/>
              </a:solidFill>
              <a:latin typeface="Stencil" panose="040409050D0802020404" pitchFamily="82" charset="0"/>
            </a:endParaRPr>
          </a:p>
        </p:txBody>
      </p:sp>
      <p:sp>
        <p:nvSpPr>
          <p:cNvPr id="16" name="文本框 15"/>
          <p:cNvSpPr txBox="1"/>
          <p:nvPr/>
        </p:nvSpPr>
        <p:spPr>
          <a:xfrm>
            <a:off x="6968490" y="3204110"/>
            <a:ext cx="533400" cy="584775"/>
          </a:xfrm>
          <a:prstGeom prst="rect">
            <a:avLst/>
          </a:prstGeom>
          <a:noFill/>
        </p:spPr>
        <p:txBody>
          <a:bodyPr wrap="square" rtlCol="0">
            <a:spAutoFit/>
          </a:bodyPr>
          <a:lstStyle/>
          <a:p>
            <a:pPr algn="ctr"/>
            <a:r>
              <a:rPr lang="en-US" altLang="zh-CN" sz="3200" dirty="0" smtClean="0">
                <a:solidFill>
                  <a:srgbClr val="4D4B52"/>
                </a:solidFill>
                <a:latin typeface="Stencil" panose="040409050D0802020404" pitchFamily="82" charset="0"/>
              </a:rPr>
              <a:t>2</a:t>
            </a:r>
            <a:endParaRPr lang="zh-CN" altLang="en-US" sz="3200" dirty="0">
              <a:solidFill>
                <a:srgbClr val="4D4B52"/>
              </a:solidFill>
              <a:latin typeface="Stencil" panose="040409050D0802020404" pitchFamily="82" charset="0"/>
            </a:endParaRPr>
          </a:p>
        </p:txBody>
      </p:sp>
      <p:sp>
        <p:nvSpPr>
          <p:cNvPr id="17" name="文本框 16"/>
          <p:cNvSpPr txBox="1"/>
          <p:nvPr/>
        </p:nvSpPr>
        <p:spPr>
          <a:xfrm>
            <a:off x="6968490" y="4172713"/>
            <a:ext cx="533400" cy="584775"/>
          </a:xfrm>
          <a:prstGeom prst="rect">
            <a:avLst/>
          </a:prstGeom>
          <a:noFill/>
        </p:spPr>
        <p:txBody>
          <a:bodyPr wrap="square" rtlCol="0">
            <a:spAutoFit/>
          </a:bodyPr>
          <a:lstStyle/>
          <a:p>
            <a:pPr algn="ctr"/>
            <a:r>
              <a:rPr lang="en-US" altLang="zh-CN" sz="3200" dirty="0" smtClean="0">
                <a:solidFill>
                  <a:srgbClr val="4D4B52"/>
                </a:solidFill>
                <a:latin typeface="Stencil" panose="040409050D0802020404" pitchFamily="82" charset="0"/>
              </a:rPr>
              <a:t>4</a:t>
            </a:r>
            <a:endParaRPr lang="zh-CN" altLang="en-US" sz="3200" dirty="0">
              <a:solidFill>
                <a:srgbClr val="4D4B52"/>
              </a:solidFill>
              <a:latin typeface="Stencil" panose="040409050D0802020404" pitchFamily="82" charset="0"/>
            </a:endParaRPr>
          </a:p>
        </p:txBody>
      </p:sp>
      <p:grpSp>
        <p:nvGrpSpPr>
          <p:cNvPr id="21" name="组合 20"/>
          <p:cNvGrpSpPr/>
          <p:nvPr/>
        </p:nvGrpSpPr>
        <p:grpSpPr>
          <a:xfrm>
            <a:off x="4186298" y="1594678"/>
            <a:ext cx="4357722" cy="769441"/>
            <a:chOff x="4186298" y="1516100"/>
            <a:chExt cx="4357722" cy="769441"/>
          </a:xfrm>
        </p:grpSpPr>
        <p:sp>
          <p:nvSpPr>
            <p:cNvPr id="6" name="矩形 5"/>
            <p:cNvSpPr/>
            <p:nvPr/>
          </p:nvSpPr>
          <p:spPr>
            <a:xfrm>
              <a:off x="6347298" y="1639210"/>
              <a:ext cx="2196722" cy="523220"/>
            </a:xfrm>
            <a:prstGeom prst="rect">
              <a:avLst/>
            </a:prstGeom>
          </p:spPr>
          <p:txBody>
            <a:bodyPr wrap="square">
              <a:spAutoFit/>
            </a:bodyPr>
            <a:lstStyle/>
            <a:p>
              <a:pPr algn="ctr"/>
              <a:r>
                <a:rPr lang="en-US" altLang="zh-CN" sz="2800" b="1" dirty="0" smtClean="0">
                  <a:solidFill>
                    <a:srgbClr val="5A5860"/>
                  </a:solidFill>
                  <a:effectLst>
                    <a:innerShdw dist="50800" dir="13500000">
                      <a:srgbClr val="12100B">
                        <a:alpha val="50000"/>
                      </a:srgbClr>
                    </a:innerShdw>
                  </a:effectLst>
                  <a:latin typeface="Stencil" panose="040409050D0802020404" pitchFamily="82" charset="0"/>
                </a:rPr>
                <a:t>Contents </a:t>
              </a:r>
              <a:endParaRPr lang="zh-CN" altLang="en-US" sz="2800" b="1" dirty="0">
                <a:solidFill>
                  <a:srgbClr val="5A5860"/>
                </a:solidFill>
                <a:effectLst>
                  <a:innerShdw dist="50800" dir="13500000">
                    <a:srgbClr val="12100B">
                      <a:alpha val="50000"/>
                    </a:srgbClr>
                  </a:innerShdw>
                </a:effectLst>
                <a:latin typeface="Stencil" panose="040409050D0802020404" pitchFamily="82" charset="0"/>
              </a:endParaRPr>
            </a:p>
          </p:txBody>
        </p:sp>
        <p:sp>
          <p:nvSpPr>
            <p:cNvPr id="18" name="文本框 17"/>
            <p:cNvSpPr txBox="1"/>
            <p:nvPr/>
          </p:nvSpPr>
          <p:spPr>
            <a:xfrm>
              <a:off x="4186298" y="1516100"/>
              <a:ext cx="1475200" cy="769441"/>
            </a:xfrm>
            <a:prstGeom prst="rect">
              <a:avLst/>
            </a:prstGeom>
            <a:noFill/>
          </p:spPr>
          <p:txBody>
            <a:bodyPr wrap="square" rtlCol="0">
              <a:spAutoFit/>
            </a:bodyPr>
            <a:lstStyle/>
            <a:p>
              <a:pPr algn="dist"/>
              <a:r>
                <a:rPr lang="zh-CN" altLang="en-US" sz="4400" dirty="0" smtClean="0">
                  <a:solidFill>
                    <a:srgbClr val="4D4B52"/>
                  </a:solidFill>
                  <a:latin typeface="思源宋体 Heavy" panose="02020900000000000000" pitchFamily="18" charset="-122"/>
                  <a:ea typeface="思源宋体 Heavy" panose="02020900000000000000" pitchFamily="18" charset="-122"/>
                </a:rPr>
                <a:t>目录</a:t>
              </a:r>
              <a:endParaRPr lang="zh-CN" altLang="en-US" sz="4400" dirty="0">
                <a:solidFill>
                  <a:srgbClr val="4D4B52"/>
                </a:solidFill>
                <a:latin typeface="思源宋体 Heavy" panose="02020900000000000000" pitchFamily="18" charset="-122"/>
                <a:ea typeface="思源宋体 Heavy" panose="02020900000000000000" pitchFamily="18" charset="-122"/>
              </a:endParaRPr>
            </a:p>
          </p:txBody>
        </p:sp>
        <p:sp>
          <p:nvSpPr>
            <p:cNvPr id="19" name="椭圆 18"/>
            <p:cNvSpPr/>
            <p:nvPr/>
          </p:nvSpPr>
          <p:spPr>
            <a:xfrm>
              <a:off x="5942767" y="1839189"/>
              <a:ext cx="123262" cy="123262"/>
            </a:xfrm>
            <a:prstGeom prst="ellipse">
              <a:avLst/>
            </a:prstGeom>
            <a:solidFill>
              <a:srgbClr val="5A5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8078825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图文框 4"/>
          <p:cNvSpPr/>
          <p:nvPr/>
        </p:nvSpPr>
        <p:spPr>
          <a:xfrm>
            <a:off x="3857625" y="3092450"/>
            <a:ext cx="4486275" cy="1357414"/>
          </a:xfrm>
          <a:prstGeom prst="frame">
            <a:avLst>
              <a:gd name="adj1" fmla="val 1907"/>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椭圆 1"/>
          <p:cNvSpPr/>
          <p:nvPr/>
        </p:nvSpPr>
        <p:spPr>
          <a:xfrm>
            <a:off x="5243512" y="872517"/>
            <a:ext cx="1714500" cy="1714500"/>
          </a:xfrm>
          <a:prstGeom prst="ellipse">
            <a:avLst/>
          </a:prstGeom>
          <a:blipFill>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110510" y="3478769"/>
            <a:ext cx="3980504" cy="584775"/>
          </a:xfrm>
          <a:prstGeom prst="rect">
            <a:avLst/>
          </a:prstGeom>
          <a:noFill/>
        </p:spPr>
        <p:txBody>
          <a:bodyPr wrap="square" rtlCol="0">
            <a:spAutoFit/>
          </a:bodyPr>
          <a:lstStyle/>
          <a:p>
            <a:pPr algn="ctr"/>
            <a:r>
              <a:rPr lang="zh-CN" altLang="en-US" sz="3200" dirty="0" smtClean="0">
                <a:solidFill>
                  <a:srgbClr val="4D4B52"/>
                </a:solidFill>
                <a:latin typeface="思源宋体 Heavy" panose="02020900000000000000" pitchFamily="18" charset="-122"/>
                <a:ea typeface="思源宋体 Heavy" panose="02020900000000000000" pitchFamily="18" charset="-122"/>
              </a:rPr>
              <a:t>在此添加标题文本</a:t>
            </a:r>
            <a:endParaRPr lang="zh-CN" altLang="en-US" sz="3200" dirty="0">
              <a:solidFill>
                <a:srgbClr val="4D4B52"/>
              </a:solidFill>
              <a:latin typeface="思源宋体 Heavy" panose="02020900000000000000" pitchFamily="18" charset="-122"/>
              <a:ea typeface="思源宋体 Heavy" panose="02020900000000000000" pitchFamily="18" charset="-122"/>
            </a:endParaRPr>
          </a:p>
        </p:txBody>
      </p:sp>
      <p:sp useBgFill="1">
        <p:nvSpPr>
          <p:cNvPr id="4" name="文本框 3"/>
          <p:cNvSpPr txBox="1"/>
          <p:nvPr/>
        </p:nvSpPr>
        <p:spPr>
          <a:xfrm>
            <a:off x="5059902" y="2937684"/>
            <a:ext cx="2081720" cy="369332"/>
          </a:xfrm>
          <a:prstGeom prst="rect">
            <a:avLst/>
          </a:prstGeom>
        </p:spPr>
        <p:txBody>
          <a:bodyPr wrap="square" rtlCol="0">
            <a:spAutoFit/>
          </a:bodyPr>
          <a:lstStyle/>
          <a:p>
            <a:pPr algn="ctr"/>
            <a:r>
              <a:rPr lang="en-US" altLang="zh-CN" dirty="0" smtClean="0">
                <a:solidFill>
                  <a:srgbClr val="4D4B52"/>
                </a:solidFill>
                <a:latin typeface="Stencil" panose="040409050D0802020404" pitchFamily="82" charset="0"/>
              </a:rPr>
              <a:t>Part FOUR</a:t>
            </a:r>
            <a:endParaRPr lang="zh-CN" altLang="en-US" dirty="0">
              <a:solidFill>
                <a:srgbClr val="4D4B52"/>
              </a:solidFill>
              <a:latin typeface="Stencil" panose="040409050D0802020404" pitchFamily="82" charset="0"/>
            </a:endParaRPr>
          </a:p>
        </p:txBody>
      </p:sp>
      <p:sp>
        <p:nvSpPr>
          <p:cNvPr id="6" name="矩形 5"/>
          <p:cNvSpPr/>
          <p:nvPr/>
        </p:nvSpPr>
        <p:spPr>
          <a:xfrm>
            <a:off x="1964870" y="4836183"/>
            <a:ext cx="8271784" cy="586827"/>
          </a:xfrm>
          <a:prstGeom prst="rect">
            <a:avLst/>
          </a:prstGeom>
        </p:spPr>
        <p:txBody>
          <a:bodyPr wrap="square">
            <a:spAutoFit/>
          </a:bodyPr>
          <a:lstStyle/>
          <a:p>
            <a:pPr algn="ctr">
              <a:lnSpc>
                <a:spcPct val="130000"/>
              </a:lnSpc>
            </a:pPr>
            <a:r>
              <a:rPr lang="en-US" altLang="zh-CN" sz="13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grpSp>
        <p:nvGrpSpPr>
          <p:cNvPr id="11" name="组合 10"/>
          <p:cNvGrpSpPr/>
          <p:nvPr/>
        </p:nvGrpSpPr>
        <p:grpSpPr>
          <a:xfrm>
            <a:off x="5703862" y="5745480"/>
            <a:ext cx="793800" cy="108000"/>
            <a:chOff x="5577840" y="5745480"/>
            <a:chExt cx="793800" cy="108000"/>
          </a:xfrm>
        </p:grpSpPr>
        <p:sp>
          <p:nvSpPr>
            <p:cNvPr id="7" name="椭圆 6"/>
            <p:cNvSpPr/>
            <p:nvPr/>
          </p:nvSpPr>
          <p:spPr>
            <a:xfrm>
              <a:off x="55778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58064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60350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6263640" y="5745480"/>
              <a:ext cx="108000" cy="108000"/>
            </a:xfrm>
            <a:prstGeom prst="ellipse">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69827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3381829"/>
          </a:xfrm>
          <a:prstGeom prst="rect">
            <a:avLst/>
          </a:prstGeom>
          <a:blipFill>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7808686" y="0"/>
            <a:ext cx="4383314" cy="3381829"/>
          </a:xfrm>
          <a:prstGeom prst="rect">
            <a:avLst/>
          </a:pr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1"/>
          <p:cNvSpPr>
            <a:spLocks noEditPoints="1"/>
          </p:cNvSpPr>
          <p:nvPr/>
        </p:nvSpPr>
        <p:spPr bwMode="auto">
          <a:xfrm>
            <a:off x="9687470" y="1210455"/>
            <a:ext cx="625746" cy="583547"/>
          </a:xfrm>
          <a:custGeom>
            <a:avLst/>
            <a:gdLst>
              <a:gd name="T0" fmla="*/ 340 w 697"/>
              <a:gd name="T1" fmla="*/ 167 h 650"/>
              <a:gd name="T2" fmla="*/ 356 w 697"/>
              <a:gd name="T3" fmla="*/ 375 h 650"/>
              <a:gd name="T4" fmla="*/ 372 w 697"/>
              <a:gd name="T5" fmla="*/ 120 h 650"/>
              <a:gd name="T6" fmla="*/ 342 w 697"/>
              <a:gd name="T7" fmla="*/ 111 h 650"/>
              <a:gd name="T8" fmla="*/ 294 w 697"/>
              <a:gd name="T9" fmla="*/ 199 h 650"/>
              <a:gd name="T10" fmla="*/ 671 w 697"/>
              <a:gd name="T11" fmla="*/ 85 h 650"/>
              <a:gd name="T12" fmla="*/ 598 w 697"/>
              <a:gd name="T13" fmla="*/ 85 h 650"/>
              <a:gd name="T14" fmla="*/ 571 w 697"/>
              <a:gd name="T15" fmla="*/ 0 h 650"/>
              <a:gd name="T16" fmla="*/ 99 w 697"/>
              <a:gd name="T17" fmla="*/ 26 h 650"/>
              <a:gd name="T18" fmla="*/ 26 w 697"/>
              <a:gd name="T19" fmla="*/ 85 h 650"/>
              <a:gd name="T20" fmla="*/ 0 w 697"/>
              <a:gd name="T21" fmla="*/ 260 h 650"/>
              <a:gd name="T22" fmla="*/ 45 w 697"/>
              <a:gd name="T23" fmla="*/ 370 h 650"/>
              <a:gd name="T24" fmla="*/ 322 w 697"/>
              <a:gd name="T25" fmla="*/ 529 h 650"/>
              <a:gd name="T26" fmla="*/ 205 w 697"/>
              <a:gd name="T27" fmla="*/ 596 h 650"/>
              <a:gd name="T28" fmla="*/ 205 w 697"/>
              <a:gd name="T29" fmla="*/ 650 h 650"/>
              <a:gd name="T30" fmla="*/ 519 w 697"/>
              <a:gd name="T31" fmla="*/ 623 h 650"/>
              <a:gd name="T32" fmla="*/ 376 w 697"/>
              <a:gd name="T33" fmla="*/ 596 h 650"/>
              <a:gd name="T34" fmla="*/ 558 w 697"/>
              <a:gd name="T35" fmla="*/ 415 h 650"/>
              <a:gd name="T36" fmla="*/ 652 w 697"/>
              <a:gd name="T37" fmla="*/ 370 h 650"/>
              <a:gd name="T38" fmla="*/ 697 w 697"/>
              <a:gd name="T39" fmla="*/ 112 h 650"/>
              <a:gd name="T40" fmla="*/ 83 w 697"/>
              <a:gd name="T41" fmla="*/ 332 h 650"/>
              <a:gd name="T42" fmla="*/ 53 w 697"/>
              <a:gd name="T43" fmla="*/ 260 h 650"/>
              <a:gd name="T44" fmla="*/ 99 w 697"/>
              <a:gd name="T45" fmla="*/ 139 h 650"/>
              <a:gd name="T46" fmla="*/ 109 w 697"/>
              <a:gd name="T47" fmla="*/ 352 h 650"/>
              <a:gd name="T48" fmla="*/ 544 w 697"/>
              <a:gd name="T49" fmla="*/ 283 h 650"/>
              <a:gd name="T50" fmla="*/ 544 w 697"/>
              <a:gd name="T51" fmla="*/ 285 h 650"/>
              <a:gd name="T52" fmla="*/ 522 w 697"/>
              <a:gd name="T53" fmla="*/ 372 h 650"/>
              <a:gd name="T54" fmla="*/ 175 w 697"/>
              <a:gd name="T55" fmla="*/ 372 h 650"/>
              <a:gd name="T56" fmla="*/ 153 w 697"/>
              <a:gd name="T57" fmla="*/ 283 h 650"/>
              <a:gd name="T58" fmla="*/ 153 w 697"/>
              <a:gd name="T59" fmla="*/ 281 h 650"/>
              <a:gd name="T60" fmla="*/ 544 w 697"/>
              <a:gd name="T61" fmla="*/ 53 h 650"/>
              <a:gd name="T62" fmla="*/ 644 w 697"/>
              <a:gd name="T63" fmla="*/ 260 h 650"/>
              <a:gd name="T64" fmla="*/ 614 w 697"/>
              <a:gd name="T65" fmla="*/ 332 h 650"/>
              <a:gd name="T66" fmla="*/ 588 w 697"/>
              <a:gd name="T67" fmla="*/ 352 h 650"/>
              <a:gd name="T68" fmla="*/ 598 w 697"/>
              <a:gd name="T69" fmla="*/ 284 h 650"/>
              <a:gd name="T70" fmla="*/ 644 w 697"/>
              <a:gd name="T71" fmla="*/ 13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97" h="650">
                <a:moveTo>
                  <a:pt x="317" y="196"/>
                </a:moveTo>
                <a:cubicBezTo>
                  <a:pt x="340" y="167"/>
                  <a:pt x="340" y="167"/>
                  <a:pt x="340" y="167"/>
                </a:cubicBezTo>
                <a:cubicBezTo>
                  <a:pt x="340" y="359"/>
                  <a:pt x="340" y="359"/>
                  <a:pt x="340" y="359"/>
                </a:cubicBezTo>
                <a:cubicBezTo>
                  <a:pt x="340" y="368"/>
                  <a:pt x="347" y="375"/>
                  <a:pt x="356" y="375"/>
                </a:cubicBezTo>
                <a:cubicBezTo>
                  <a:pt x="365" y="375"/>
                  <a:pt x="372" y="368"/>
                  <a:pt x="372" y="359"/>
                </a:cubicBezTo>
                <a:cubicBezTo>
                  <a:pt x="372" y="120"/>
                  <a:pt x="372" y="120"/>
                  <a:pt x="372" y="120"/>
                </a:cubicBezTo>
                <a:cubicBezTo>
                  <a:pt x="372" y="111"/>
                  <a:pt x="365" y="104"/>
                  <a:pt x="356" y="104"/>
                </a:cubicBezTo>
                <a:cubicBezTo>
                  <a:pt x="350" y="104"/>
                  <a:pt x="345" y="107"/>
                  <a:pt x="342" y="111"/>
                </a:cubicBezTo>
                <a:cubicBezTo>
                  <a:pt x="291" y="177"/>
                  <a:pt x="291" y="177"/>
                  <a:pt x="291" y="177"/>
                </a:cubicBezTo>
                <a:cubicBezTo>
                  <a:pt x="286" y="184"/>
                  <a:pt x="287" y="194"/>
                  <a:pt x="294" y="199"/>
                </a:cubicBezTo>
                <a:cubicBezTo>
                  <a:pt x="301" y="205"/>
                  <a:pt x="312" y="203"/>
                  <a:pt x="317" y="196"/>
                </a:cubicBezTo>
                <a:close/>
                <a:moveTo>
                  <a:pt x="671" y="85"/>
                </a:moveTo>
                <a:cubicBezTo>
                  <a:pt x="671" y="85"/>
                  <a:pt x="671" y="85"/>
                  <a:pt x="671" y="85"/>
                </a:cubicBezTo>
                <a:cubicBezTo>
                  <a:pt x="598" y="85"/>
                  <a:pt x="598" y="85"/>
                  <a:pt x="598" y="85"/>
                </a:cubicBezTo>
                <a:cubicBezTo>
                  <a:pt x="598" y="26"/>
                  <a:pt x="598" y="26"/>
                  <a:pt x="598" y="26"/>
                </a:cubicBezTo>
                <a:cubicBezTo>
                  <a:pt x="598" y="12"/>
                  <a:pt x="586" y="0"/>
                  <a:pt x="571" y="0"/>
                </a:cubicBezTo>
                <a:cubicBezTo>
                  <a:pt x="126" y="0"/>
                  <a:pt x="126" y="0"/>
                  <a:pt x="126" y="0"/>
                </a:cubicBezTo>
                <a:cubicBezTo>
                  <a:pt x="111" y="0"/>
                  <a:pt x="99" y="12"/>
                  <a:pt x="99" y="26"/>
                </a:cubicBezTo>
                <a:cubicBezTo>
                  <a:pt x="99" y="85"/>
                  <a:pt x="99" y="85"/>
                  <a:pt x="99" y="85"/>
                </a:cubicBezTo>
                <a:cubicBezTo>
                  <a:pt x="26" y="85"/>
                  <a:pt x="26" y="85"/>
                  <a:pt x="26" y="85"/>
                </a:cubicBezTo>
                <a:cubicBezTo>
                  <a:pt x="12" y="85"/>
                  <a:pt x="0" y="98"/>
                  <a:pt x="0" y="112"/>
                </a:cubicBezTo>
                <a:cubicBezTo>
                  <a:pt x="0" y="260"/>
                  <a:pt x="0" y="260"/>
                  <a:pt x="0" y="260"/>
                </a:cubicBezTo>
                <a:cubicBezTo>
                  <a:pt x="0" y="303"/>
                  <a:pt x="17" y="342"/>
                  <a:pt x="45" y="370"/>
                </a:cubicBezTo>
                <a:cubicBezTo>
                  <a:pt x="45" y="370"/>
                  <a:pt x="45" y="370"/>
                  <a:pt x="45" y="370"/>
                </a:cubicBezTo>
                <a:cubicBezTo>
                  <a:pt x="70" y="395"/>
                  <a:pt x="102" y="411"/>
                  <a:pt x="139" y="415"/>
                </a:cubicBezTo>
                <a:cubicBezTo>
                  <a:pt x="179" y="478"/>
                  <a:pt x="247" y="521"/>
                  <a:pt x="322" y="529"/>
                </a:cubicBezTo>
                <a:cubicBezTo>
                  <a:pt x="322" y="596"/>
                  <a:pt x="322" y="596"/>
                  <a:pt x="322" y="596"/>
                </a:cubicBezTo>
                <a:cubicBezTo>
                  <a:pt x="205" y="596"/>
                  <a:pt x="205" y="596"/>
                  <a:pt x="205" y="596"/>
                </a:cubicBezTo>
                <a:cubicBezTo>
                  <a:pt x="190" y="596"/>
                  <a:pt x="178" y="608"/>
                  <a:pt x="178" y="623"/>
                </a:cubicBezTo>
                <a:cubicBezTo>
                  <a:pt x="178" y="638"/>
                  <a:pt x="190" y="650"/>
                  <a:pt x="205" y="650"/>
                </a:cubicBezTo>
                <a:cubicBezTo>
                  <a:pt x="492" y="650"/>
                  <a:pt x="492" y="650"/>
                  <a:pt x="492" y="650"/>
                </a:cubicBezTo>
                <a:cubicBezTo>
                  <a:pt x="507" y="650"/>
                  <a:pt x="519" y="638"/>
                  <a:pt x="519" y="623"/>
                </a:cubicBezTo>
                <a:cubicBezTo>
                  <a:pt x="519" y="608"/>
                  <a:pt x="507" y="596"/>
                  <a:pt x="492" y="596"/>
                </a:cubicBezTo>
                <a:cubicBezTo>
                  <a:pt x="376" y="596"/>
                  <a:pt x="376" y="596"/>
                  <a:pt x="376" y="596"/>
                </a:cubicBezTo>
                <a:cubicBezTo>
                  <a:pt x="376" y="529"/>
                  <a:pt x="376" y="529"/>
                  <a:pt x="376" y="529"/>
                </a:cubicBezTo>
                <a:cubicBezTo>
                  <a:pt x="450" y="521"/>
                  <a:pt x="518" y="478"/>
                  <a:pt x="558" y="415"/>
                </a:cubicBezTo>
                <a:cubicBezTo>
                  <a:pt x="594" y="411"/>
                  <a:pt x="626" y="395"/>
                  <a:pt x="651" y="371"/>
                </a:cubicBezTo>
                <a:cubicBezTo>
                  <a:pt x="652" y="370"/>
                  <a:pt x="652" y="370"/>
                  <a:pt x="652" y="370"/>
                </a:cubicBezTo>
                <a:cubicBezTo>
                  <a:pt x="680" y="342"/>
                  <a:pt x="697" y="303"/>
                  <a:pt x="697" y="260"/>
                </a:cubicBezTo>
                <a:cubicBezTo>
                  <a:pt x="697" y="112"/>
                  <a:pt x="697" y="112"/>
                  <a:pt x="697" y="112"/>
                </a:cubicBezTo>
                <a:cubicBezTo>
                  <a:pt x="697" y="98"/>
                  <a:pt x="685" y="85"/>
                  <a:pt x="671" y="85"/>
                </a:cubicBezTo>
                <a:close/>
                <a:moveTo>
                  <a:pt x="83" y="332"/>
                </a:moveTo>
                <a:cubicBezTo>
                  <a:pt x="83" y="332"/>
                  <a:pt x="83" y="332"/>
                  <a:pt x="83" y="332"/>
                </a:cubicBezTo>
                <a:cubicBezTo>
                  <a:pt x="65" y="313"/>
                  <a:pt x="53" y="288"/>
                  <a:pt x="53" y="260"/>
                </a:cubicBezTo>
                <a:cubicBezTo>
                  <a:pt x="53" y="139"/>
                  <a:pt x="53" y="139"/>
                  <a:pt x="53" y="139"/>
                </a:cubicBezTo>
                <a:cubicBezTo>
                  <a:pt x="99" y="139"/>
                  <a:pt x="99" y="139"/>
                  <a:pt x="99" y="139"/>
                </a:cubicBezTo>
                <a:cubicBezTo>
                  <a:pt x="99" y="285"/>
                  <a:pt x="99" y="285"/>
                  <a:pt x="99" y="285"/>
                </a:cubicBezTo>
                <a:cubicBezTo>
                  <a:pt x="100" y="308"/>
                  <a:pt x="103" y="330"/>
                  <a:pt x="109" y="352"/>
                </a:cubicBezTo>
                <a:cubicBezTo>
                  <a:pt x="99" y="347"/>
                  <a:pt x="91" y="340"/>
                  <a:pt x="83" y="332"/>
                </a:cubicBezTo>
                <a:close/>
                <a:moveTo>
                  <a:pt x="544" y="283"/>
                </a:moveTo>
                <a:cubicBezTo>
                  <a:pt x="544" y="283"/>
                  <a:pt x="544" y="283"/>
                  <a:pt x="544" y="283"/>
                </a:cubicBezTo>
                <a:cubicBezTo>
                  <a:pt x="544" y="285"/>
                  <a:pt x="544" y="285"/>
                  <a:pt x="544" y="285"/>
                </a:cubicBezTo>
                <a:cubicBezTo>
                  <a:pt x="544" y="315"/>
                  <a:pt x="536" y="345"/>
                  <a:pt x="522" y="371"/>
                </a:cubicBezTo>
                <a:cubicBezTo>
                  <a:pt x="522" y="372"/>
                  <a:pt x="522" y="372"/>
                  <a:pt x="522" y="372"/>
                </a:cubicBezTo>
                <a:cubicBezTo>
                  <a:pt x="488" y="435"/>
                  <a:pt x="421" y="477"/>
                  <a:pt x="348" y="477"/>
                </a:cubicBezTo>
                <a:cubicBezTo>
                  <a:pt x="276" y="477"/>
                  <a:pt x="209" y="435"/>
                  <a:pt x="175" y="372"/>
                </a:cubicBezTo>
                <a:cubicBezTo>
                  <a:pt x="175" y="371"/>
                  <a:pt x="175" y="371"/>
                  <a:pt x="175" y="371"/>
                </a:cubicBezTo>
                <a:cubicBezTo>
                  <a:pt x="161" y="344"/>
                  <a:pt x="153" y="314"/>
                  <a:pt x="153" y="283"/>
                </a:cubicBezTo>
                <a:cubicBezTo>
                  <a:pt x="153" y="283"/>
                  <a:pt x="153" y="283"/>
                  <a:pt x="153" y="283"/>
                </a:cubicBezTo>
                <a:cubicBezTo>
                  <a:pt x="153" y="281"/>
                  <a:pt x="153" y="281"/>
                  <a:pt x="153" y="281"/>
                </a:cubicBezTo>
                <a:cubicBezTo>
                  <a:pt x="153" y="53"/>
                  <a:pt x="153" y="53"/>
                  <a:pt x="153" y="53"/>
                </a:cubicBezTo>
                <a:cubicBezTo>
                  <a:pt x="544" y="53"/>
                  <a:pt x="544" y="53"/>
                  <a:pt x="544" y="53"/>
                </a:cubicBezTo>
                <a:cubicBezTo>
                  <a:pt x="544" y="283"/>
                  <a:pt x="544" y="283"/>
                  <a:pt x="544" y="283"/>
                </a:cubicBezTo>
                <a:close/>
                <a:moveTo>
                  <a:pt x="644" y="260"/>
                </a:moveTo>
                <a:cubicBezTo>
                  <a:pt x="644" y="260"/>
                  <a:pt x="644" y="260"/>
                  <a:pt x="644" y="260"/>
                </a:cubicBezTo>
                <a:cubicBezTo>
                  <a:pt x="644" y="288"/>
                  <a:pt x="632" y="313"/>
                  <a:pt x="614" y="332"/>
                </a:cubicBezTo>
                <a:cubicBezTo>
                  <a:pt x="613" y="334"/>
                  <a:pt x="613" y="334"/>
                  <a:pt x="613" y="334"/>
                </a:cubicBezTo>
                <a:cubicBezTo>
                  <a:pt x="605" y="341"/>
                  <a:pt x="597" y="347"/>
                  <a:pt x="588" y="352"/>
                </a:cubicBezTo>
                <a:cubicBezTo>
                  <a:pt x="594" y="330"/>
                  <a:pt x="597" y="308"/>
                  <a:pt x="598" y="285"/>
                </a:cubicBezTo>
                <a:cubicBezTo>
                  <a:pt x="598" y="284"/>
                  <a:pt x="598" y="284"/>
                  <a:pt x="598" y="284"/>
                </a:cubicBezTo>
                <a:cubicBezTo>
                  <a:pt x="598" y="139"/>
                  <a:pt x="598" y="139"/>
                  <a:pt x="598" y="139"/>
                </a:cubicBezTo>
                <a:cubicBezTo>
                  <a:pt x="644" y="139"/>
                  <a:pt x="644" y="139"/>
                  <a:pt x="644" y="139"/>
                </a:cubicBezTo>
                <a:cubicBezTo>
                  <a:pt x="644" y="260"/>
                  <a:pt x="644" y="260"/>
                  <a:pt x="644" y="260"/>
                </a:cubicBezTo>
                <a:close/>
              </a:path>
            </a:pathLst>
          </a:custGeom>
          <a:solidFill>
            <a:schemeClr val="bg1"/>
          </a:solidFill>
          <a:ln>
            <a:noFill/>
          </a:ln>
        </p:spPr>
        <p:txBody>
          <a:bodyPr vert="horz" wrap="square" lIns="91440" tIns="45720" rIns="91440" bIns="45720" numCol="1" anchor="t" anchorCtr="0" compatLnSpc="1"/>
          <a:lstStyle/>
          <a:p>
            <a:pPr algn="ctr"/>
            <a:endParaRPr lang="zh-CN" altLang="en-US"/>
          </a:p>
        </p:txBody>
      </p:sp>
      <p:sp>
        <p:nvSpPr>
          <p:cNvPr id="6" name="文本框 5"/>
          <p:cNvSpPr txBox="1"/>
          <p:nvPr/>
        </p:nvSpPr>
        <p:spPr>
          <a:xfrm>
            <a:off x="9339943" y="2093463"/>
            <a:ext cx="1320800" cy="400110"/>
          </a:xfrm>
          <a:prstGeom prst="rect">
            <a:avLst/>
          </a:prstGeom>
          <a:noFill/>
        </p:spPr>
        <p:txBody>
          <a:bodyPr wrap="square" rtlCol="0">
            <a:spAutoFit/>
          </a:bodyPr>
          <a:lstStyle/>
          <a:p>
            <a:pPr algn="ctr"/>
            <a:r>
              <a:rPr lang="zh-CN" altLang="en-US" sz="2000" dirty="0" smtClean="0">
                <a:solidFill>
                  <a:schemeClr val="bg1"/>
                </a:solidFill>
                <a:latin typeface="Futura Book" pitchFamily="50" charset="0"/>
                <a:ea typeface="思源宋体 Heavy" panose="02020900000000000000" pitchFamily="18" charset="-122"/>
              </a:rPr>
              <a:t>添加标题</a:t>
            </a:r>
            <a:endParaRPr lang="zh-CN" altLang="en-US" sz="2000" dirty="0">
              <a:solidFill>
                <a:schemeClr val="bg1"/>
              </a:solidFill>
              <a:latin typeface="Futura Book" pitchFamily="50" charset="0"/>
              <a:ea typeface="思源宋体 Heavy" panose="02020900000000000000" pitchFamily="18" charset="-122"/>
            </a:endParaRPr>
          </a:p>
        </p:txBody>
      </p:sp>
      <p:sp>
        <p:nvSpPr>
          <p:cNvPr id="7" name="矩形 6"/>
          <p:cNvSpPr/>
          <p:nvPr/>
        </p:nvSpPr>
        <p:spPr>
          <a:xfrm>
            <a:off x="846817" y="4484923"/>
            <a:ext cx="5133069" cy="1212640"/>
          </a:xfrm>
          <a:prstGeom prst="rect">
            <a:avLst/>
          </a:prstGeom>
        </p:spPr>
        <p:txBody>
          <a:bodyPr wrap="square">
            <a:spAutoFit/>
          </a:bodyPr>
          <a:lstStyle/>
          <a:p>
            <a:pPr>
              <a:lnSpc>
                <a:spcPct val="130000"/>
              </a:lnSpc>
            </a:pPr>
            <a:r>
              <a:rPr lang="en-US" altLang="zh-CN" sz="14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 Please enter the relevant text content here. </a:t>
            </a:r>
            <a:endParaRPr lang="zh-CN" altLang="zh-CN" sz="1000" kern="100" dirty="0">
              <a:solidFill>
                <a:srgbClr val="EAE9E9"/>
              </a:solidFill>
              <a:latin typeface="Futura Book" pitchFamily="50" charset="0"/>
              <a:cs typeface="Times New Roman" panose="02020603050405020304" pitchFamily="18" charset="0"/>
            </a:endParaRPr>
          </a:p>
        </p:txBody>
      </p:sp>
      <p:sp>
        <p:nvSpPr>
          <p:cNvPr id="8" name="矩形 7"/>
          <p:cNvSpPr/>
          <p:nvPr/>
        </p:nvSpPr>
        <p:spPr>
          <a:xfrm>
            <a:off x="6463845" y="4484923"/>
            <a:ext cx="5133069" cy="1212640"/>
          </a:xfrm>
          <a:prstGeom prst="rect">
            <a:avLst/>
          </a:prstGeom>
        </p:spPr>
        <p:txBody>
          <a:bodyPr wrap="square">
            <a:spAutoFit/>
          </a:bodyPr>
          <a:lstStyle/>
          <a:p>
            <a:pPr>
              <a:lnSpc>
                <a:spcPct val="130000"/>
              </a:lnSpc>
            </a:pPr>
            <a:r>
              <a:rPr lang="en-US" altLang="zh-CN" sz="14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 Please enter the relevant text content here. </a:t>
            </a:r>
            <a:endParaRPr lang="zh-CN" altLang="zh-CN" sz="1000" kern="100" dirty="0">
              <a:solidFill>
                <a:srgbClr val="EAE9E9"/>
              </a:solidFill>
              <a:latin typeface="Futura Book" pitchFamily="50" charset="0"/>
              <a:cs typeface="Times New Roman" panose="02020603050405020304" pitchFamily="18" charset="0"/>
            </a:endParaRPr>
          </a:p>
        </p:txBody>
      </p:sp>
      <p:sp>
        <p:nvSpPr>
          <p:cNvPr id="9" name="文本框 8"/>
          <p:cNvSpPr txBox="1"/>
          <p:nvPr/>
        </p:nvSpPr>
        <p:spPr>
          <a:xfrm>
            <a:off x="846817" y="3746120"/>
            <a:ext cx="769257" cy="707886"/>
          </a:xfrm>
          <a:prstGeom prst="rect">
            <a:avLst/>
          </a:prstGeom>
          <a:noFill/>
        </p:spPr>
        <p:txBody>
          <a:bodyPr wrap="square" rtlCol="0">
            <a:spAutoFit/>
          </a:bodyPr>
          <a:lstStyle/>
          <a:p>
            <a:r>
              <a:rPr lang="en-US" altLang="zh-CN" sz="4000" dirty="0" smtClean="0">
                <a:solidFill>
                  <a:srgbClr val="4D4B52"/>
                </a:solidFill>
                <a:latin typeface="Stencil" panose="040409050D0802020404" pitchFamily="82" charset="0"/>
              </a:rPr>
              <a:t>1.</a:t>
            </a:r>
            <a:endParaRPr lang="zh-CN" altLang="en-US" sz="4000" dirty="0">
              <a:solidFill>
                <a:srgbClr val="4D4B52"/>
              </a:solidFill>
              <a:latin typeface="Stencil" panose="040409050D0802020404" pitchFamily="82" charset="0"/>
            </a:endParaRPr>
          </a:p>
        </p:txBody>
      </p:sp>
      <p:sp>
        <p:nvSpPr>
          <p:cNvPr id="10" name="文本框 9"/>
          <p:cNvSpPr txBox="1"/>
          <p:nvPr/>
        </p:nvSpPr>
        <p:spPr>
          <a:xfrm>
            <a:off x="6463845" y="3746120"/>
            <a:ext cx="769257" cy="707886"/>
          </a:xfrm>
          <a:prstGeom prst="rect">
            <a:avLst/>
          </a:prstGeom>
          <a:noFill/>
        </p:spPr>
        <p:txBody>
          <a:bodyPr wrap="square" rtlCol="0">
            <a:spAutoFit/>
          </a:bodyPr>
          <a:lstStyle/>
          <a:p>
            <a:r>
              <a:rPr lang="en-US" altLang="zh-CN" sz="4000" dirty="0" smtClean="0">
                <a:solidFill>
                  <a:srgbClr val="4D4B52"/>
                </a:solidFill>
                <a:latin typeface="Stencil" panose="040409050D0802020404" pitchFamily="82" charset="0"/>
              </a:rPr>
              <a:t>2.</a:t>
            </a:r>
            <a:endParaRPr lang="zh-CN" altLang="en-US" sz="4000" dirty="0">
              <a:solidFill>
                <a:srgbClr val="4D4B52"/>
              </a:solidFill>
              <a:latin typeface="Stencil" panose="040409050D0802020404" pitchFamily="82" charset="0"/>
            </a:endParaRPr>
          </a:p>
        </p:txBody>
      </p:sp>
    </p:spTree>
    <p:extLst>
      <p:ext uri="{BB962C8B-B14F-4D97-AF65-F5344CB8AC3E}">
        <p14:creationId xmlns:p14="http://schemas.microsoft.com/office/powerpoint/2010/main" val="42095671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剪去单角的矩形 6"/>
          <p:cNvSpPr/>
          <p:nvPr/>
        </p:nvSpPr>
        <p:spPr>
          <a:xfrm>
            <a:off x="1932221" y="1358901"/>
            <a:ext cx="9360613" cy="4127500"/>
          </a:xfrm>
          <a:prstGeom prst="snip1Rect">
            <a:avLst>
              <a:gd name="adj" fmla="val 11399"/>
            </a:avLst>
          </a:pr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2" cstate="print">
            <a:extLst>
              <a:ext uri="{28A0092B-C50C-407E-A947-70E740481C1C}">
                <a14:useLocalDpi xmlns:a14="http://schemas.microsoft.com/office/drawing/2010/main"/>
              </a:ext>
            </a:extLst>
          </a:blip>
          <a:srcRect l="10158"/>
          <a:stretch>
            <a:fillRect/>
          </a:stretch>
        </p:blipFill>
        <p:spPr>
          <a:xfrm>
            <a:off x="0" y="990600"/>
            <a:ext cx="4040924" cy="5867400"/>
          </a:xfrm>
          <a:custGeom>
            <a:avLst/>
            <a:gdLst>
              <a:gd name="connsiteX0" fmla="*/ 0 w 4040924"/>
              <a:gd name="connsiteY0" fmla="*/ 0 h 5867400"/>
              <a:gd name="connsiteX1" fmla="*/ 4040924 w 4040924"/>
              <a:gd name="connsiteY1" fmla="*/ 0 h 5867400"/>
              <a:gd name="connsiteX2" fmla="*/ 4040924 w 4040924"/>
              <a:gd name="connsiteY2" fmla="*/ 5867400 h 5867400"/>
              <a:gd name="connsiteX3" fmla="*/ 0 w 4040924"/>
              <a:gd name="connsiteY3" fmla="*/ 5867400 h 5867400"/>
            </a:gdLst>
            <a:ahLst/>
            <a:cxnLst>
              <a:cxn ang="0">
                <a:pos x="connsiteX0" y="connsiteY0"/>
              </a:cxn>
              <a:cxn ang="0">
                <a:pos x="connsiteX1" y="connsiteY1"/>
              </a:cxn>
              <a:cxn ang="0">
                <a:pos x="connsiteX2" y="connsiteY2"/>
              </a:cxn>
              <a:cxn ang="0">
                <a:pos x="connsiteX3" y="connsiteY3"/>
              </a:cxn>
            </a:cxnLst>
            <a:rect l="l" t="t" r="r" b="b"/>
            <a:pathLst>
              <a:path w="4040924" h="5867400">
                <a:moveTo>
                  <a:pt x="0" y="0"/>
                </a:moveTo>
                <a:lnTo>
                  <a:pt x="4040924" y="0"/>
                </a:lnTo>
                <a:lnTo>
                  <a:pt x="4040924" y="5867400"/>
                </a:lnTo>
                <a:lnTo>
                  <a:pt x="0" y="5867400"/>
                </a:lnTo>
                <a:close/>
              </a:path>
            </a:pathLst>
          </a:custGeom>
        </p:spPr>
      </p:pic>
      <p:sp>
        <p:nvSpPr>
          <p:cNvPr id="3" name="矩形 2"/>
          <p:cNvSpPr/>
          <p:nvPr/>
        </p:nvSpPr>
        <p:spPr>
          <a:xfrm>
            <a:off x="1322622" y="1603417"/>
            <a:ext cx="1981877" cy="3516094"/>
          </a:xfrm>
          <a:prstGeom prst="rect">
            <a:avLst/>
          </a:prstGeom>
          <a:blipFill>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5882646" y="2171706"/>
            <a:ext cx="1320800" cy="400110"/>
          </a:xfrm>
          <a:prstGeom prst="rect">
            <a:avLst/>
          </a:prstGeom>
          <a:noFill/>
        </p:spPr>
        <p:txBody>
          <a:bodyPr wrap="square" rtlCol="0">
            <a:spAutoFit/>
          </a:bodyPr>
          <a:lstStyle/>
          <a:p>
            <a:r>
              <a:rPr lang="zh-CN" altLang="en-US" sz="2000" dirty="0" smtClean="0">
                <a:solidFill>
                  <a:schemeClr val="bg1"/>
                </a:solidFill>
                <a:latin typeface="Futura Book" pitchFamily="50" charset="0"/>
                <a:ea typeface="思源宋体 Heavy" panose="02020900000000000000" pitchFamily="18" charset="-122"/>
              </a:rPr>
              <a:t>添加标题</a:t>
            </a:r>
            <a:endParaRPr lang="zh-CN" altLang="en-US" sz="2000" dirty="0">
              <a:solidFill>
                <a:schemeClr val="bg1"/>
              </a:solidFill>
              <a:latin typeface="Futura Book" pitchFamily="50" charset="0"/>
              <a:ea typeface="思源宋体 Heavy" panose="02020900000000000000" pitchFamily="18" charset="-122"/>
            </a:endParaRPr>
          </a:p>
        </p:txBody>
      </p:sp>
      <p:sp>
        <p:nvSpPr>
          <p:cNvPr id="16" name="矩形 15"/>
          <p:cNvSpPr/>
          <p:nvPr/>
        </p:nvSpPr>
        <p:spPr>
          <a:xfrm>
            <a:off x="5882646" y="2614892"/>
            <a:ext cx="4877541" cy="510717"/>
          </a:xfrm>
          <a:prstGeom prst="rect">
            <a:avLst/>
          </a:prstGeom>
        </p:spPr>
        <p:txBody>
          <a:bodyPr wrap="square">
            <a:spAutoFit/>
          </a:bodyPr>
          <a:lstStyle/>
          <a:p>
            <a:pPr>
              <a:lnSpc>
                <a:spcPct val="130000"/>
              </a:lnSpc>
            </a:pPr>
            <a:r>
              <a:rPr lang="en-US" altLang="zh-CN" sz="1100" kern="100" dirty="0">
                <a:solidFill>
                  <a:schemeClr val="bg1">
                    <a:alpha val="70000"/>
                  </a:schemeClr>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800" kern="100" dirty="0">
              <a:solidFill>
                <a:schemeClr val="bg1">
                  <a:alpha val="70000"/>
                </a:schemeClr>
              </a:solidFill>
              <a:latin typeface="Futura Book" pitchFamily="50" charset="0"/>
              <a:cs typeface="Times New Roman" panose="02020603050405020304" pitchFamily="18" charset="0"/>
            </a:endParaRPr>
          </a:p>
        </p:txBody>
      </p:sp>
      <p:sp>
        <p:nvSpPr>
          <p:cNvPr id="17" name="文本框 16"/>
          <p:cNvSpPr txBox="1"/>
          <p:nvPr/>
        </p:nvSpPr>
        <p:spPr>
          <a:xfrm>
            <a:off x="5882646" y="3838647"/>
            <a:ext cx="1320800" cy="400110"/>
          </a:xfrm>
          <a:prstGeom prst="rect">
            <a:avLst/>
          </a:prstGeom>
          <a:noFill/>
        </p:spPr>
        <p:txBody>
          <a:bodyPr wrap="square" rtlCol="0">
            <a:spAutoFit/>
          </a:bodyPr>
          <a:lstStyle/>
          <a:p>
            <a:r>
              <a:rPr lang="zh-CN" altLang="en-US" sz="2000" dirty="0" smtClean="0">
                <a:solidFill>
                  <a:schemeClr val="bg1"/>
                </a:solidFill>
                <a:latin typeface="Futura Book" pitchFamily="50" charset="0"/>
                <a:ea typeface="思源宋体 Heavy" panose="02020900000000000000" pitchFamily="18" charset="-122"/>
              </a:rPr>
              <a:t>添加标题</a:t>
            </a:r>
            <a:endParaRPr lang="zh-CN" altLang="en-US" sz="2000" dirty="0">
              <a:solidFill>
                <a:schemeClr val="bg1"/>
              </a:solidFill>
              <a:latin typeface="Futura Book" pitchFamily="50" charset="0"/>
              <a:ea typeface="思源宋体 Heavy" panose="02020900000000000000" pitchFamily="18" charset="-122"/>
            </a:endParaRPr>
          </a:p>
        </p:txBody>
      </p:sp>
      <p:sp>
        <p:nvSpPr>
          <p:cNvPr id="18" name="矩形 17"/>
          <p:cNvSpPr/>
          <p:nvPr/>
        </p:nvSpPr>
        <p:spPr>
          <a:xfrm>
            <a:off x="5882646" y="4281833"/>
            <a:ext cx="4877541" cy="510717"/>
          </a:xfrm>
          <a:prstGeom prst="rect">
            <a:avLst/>
          </a:prstGeom>
        </p:spPr>
        <p:txBody>
          <a:bodyPr wrap="square">
            <a:spAutoFit/>
          </a:bodyPr>
          <a:lstStyle/>
          <a:p>
            <a:pPr>
              <a:lnSpc>
                <a:spcPct val="130000"/>
              </a:lnSpc>
            </a:pPr>
            <a:r>
              <a:rPr lang="en-US" altLang="zh-CN" sz="1100" kern="100" dirty="0">
                <a:solidFill>
                  <a:schemeClr val="bg1">
                    <a:alpha val="70000"/>
                  </a:schemeClr>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800" kern="100" dirty="0">
              <a:solidFill>
                <a:schemeClr val="bg1">
                  <a:alpha val="70000"/>
                </a:schemeClr>
              </a:solidFill>
              <a:latin typeface="Futura Book" pitchFamily="50" charset="0"/>
              <a:cs typeface="Times New Roman" panose="02020603050405020304" pitchFamily="18" charset="0"/>
            </a:endParaRPr>
          </a:p>
        </p:txBody>
      </p:sp>
      <p:grpSp>
        <p:nvGrpSpPr>
          <p:cNvPr id="23" name="组合 22"/>
          <p:cNvGrpSpPr/>
          <p:nvPr/>
        </p:nvGrpSpPr>
        <p:grpSpPr>
          <a:xfrm>
            <a:off x="4494320" y="2165318"/>
            <a:ext cx="985730" cy="924806"/>
            <a:chOff x="4428385" y="2152688"/>
            <a:chExt cx="1066800" cy="1000865"/>
          </a:xfrm>
        </p:grpSpPr>
        <p:sp>
          <p:nvSpPr>
            <p:cNvPr id="19" name="文本框 18"/>
            <p:cNvSpPr txBox="1"/>
            <p:nvPr/>
          </p:nvSpPr>
          <p:spPr>
            <a:xfrm>
              <a:off x="4428385" y="2468454"/>
              <a:ext cx="1066800" cy="369332"/>
            </a:xfrm>
            <a:prstGeom prst="rect">
              <a:avLst/>
            </a:prstGeom>
            <a:noFill/>
          </p:spPr>
          <p:txBody>
            <a:bodyPr wrap="square" rtlCol="0">
              <a:spAutoFit/>
            </a:bodyPr>
            <a:lstStyle/>
            <a:p>
              <a:pPr algn="ctr"/>
              <a:r>
                <a:rPr lang="en-US" altLang="zh-CN" dirty="0" smtClean="0">
                  <a:solidFill>
                    <a:schemeClr val="bg1"/>
                  </a:solidFill>
                  <a:latin typeface="Stencil" panose="040409050D0802020404" pitchFamily="82" charset="0"/>
                </a:rPr>
                <a:t>650/w</a:t>
              </a:r>
              <a:endParaRPr lang="zh-CN" altLang="en-US" dirty="0">
                <a:solidFill>
                  <a:schemeClr val="bg1"/>
                </a:solidFill>
                <a:latin typeface="Stencil" panose="040409050D0802020404" pitchFamily="82" charset="0"/>
              </a:endParaRPr>
            </a:p>
          </p:txBody>
        </p:sp>
        <p:sp>
          <p:nvSpPr>
            <p:cNvPr id="21" name="同心圆 20"/>
            <p:cNvSpPr/>
            <p:nvPr/>
          </p:nvSpPr>
          <p:spPr>
            <a:xfrm>
              <a:off x="4461353" y="2152688"/>
              <a:ext cx="1000865" cy="1000865"/>
            </a:xfrm>
            <a:prstGeom prst="donut">
              <a:avLst>
                <a:gd name="adj" fmla="val 177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4" name="组合 23"/>
          <p:cNvGrpSpPr/>
          <p:nvPr/>
        </p:nvGrpSpPr>
        <p:grpSpPr>
          <a:xfrm>
            <a:off x="4494320" y="3853893"/>
            <a:ext cx="985730" cy="924806"/>
            <a:chOff x="4428385" y="3841263"/>
            <a:chExt cx="1066800" cy="1000865"/>
          </a:xfrm>
        </p:grpSpPr>
        <p:sp>
          <p:nvSpPr>
            <p:cNvPr id="20" name="文本框 19"/>
            <p:cNvSpPr txBox="1"/>
            <p:nvPr/>
          </p:nvSpPr>
          <p:spPr>
            <a:xfrm>
              <a:off x="4428385" y="4157029"/>
              <a:ext cx="1066800" cy="369332"/>
            </a:xfrm>
            <a:prstGeom prst="rect">
              <a:avLst/>
            </a:prstGeom>
            <a:noFill/>
          </p:spPr>
          <p:txBody>
            <a:bodyPr wrap="square" rtlCol="0">
              <a:spAutoFit/>
            </a:bodyPr>
            <a:lstStyle/>
            <a:p>
              <a:pPr algn="ctr"/>
              <a:r>
                <a:rPr lang="en-US" altLang="zh-CN" dirty="0" smtClean="0">
                  <a:solidFill>
                    <a:schemeClr val="bg1"/>
                  </a:solidFill>
                  <a:latin typeface="Stencil" panose="040409050D0802020404" pitchFamily="82" charset="0"/>
                </a:rPr>
                <a:t>180%</a:t>
              </a:r>
              <a:endParaRPr lang="zh-CN" altLang="en-US" dirty="0">
                <a:solidFill>
                  <a:schemeClr val="bg1"/>
                </a:solidFill>
                <a:latin typeface="Stencil" panose="040409050D0802020404" pitchFamily="82" charset="0"/>
              </a:endParaRPr>
            </a:p>
          </p:txBody>
        </p:sp>
        <p:sp>
          <p:nvSpPr>
            <p:cNvPr id="22" name="同心圆 21"/>
            <p:cNvSpPr/>
            <p:nvPr/>
          </p:nvSpPr>
          <p:spPr>
            <a:xfrm>
              <a:off x="4461353" y="3841263"/>
              <a:ext cx="1000865" cy="1000865"/>
            </a:xfrm>
            <a:prstGeom prst="donut">
              <a:avLst>
                <a:gd name="adj" fmla="val 177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808720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extLst>
              <p:ext uri="{D42A27DB-BD31-4B8C-83A1-F6EECF244321}">
                <p14:modId xmlns:p14="http://schemas.microsoft.com/office/powerpoint/2010/main" val="663888842"/>
              </p:ext>
            </p:extLst>
          </p:nvPr>
        </p:nvGraphicFramePr>
        <p:xfrm>
          <a:off x="889000" y="1418166"/>
          <a:ext cx="5988051" cy="3992033"/>
        </p:xfrm>
        <a:graphic>
          <a:graphicData uri="http://schemas.openxmlformats.org/drawingml/2006/chart">
            <c:chart xmlns:c="http://schemas.openxmlformats.org/drawingml/2006/chart" xmlns:r="http://schemas.openxmlformats.org/officeDocument/2006/relationships" r:id="rId2"/>
          </a:graphicData>
        </a:graphic>
      </p:graphicFrame>
      <p:sp>
        <p:nvSpPr>
          <p:cNvPr id="3" name="文本框 2"/>
          <p:cNvSpPr txBox="1"/>
          <p:nvPr/>
        </p:nvSpPr>
        <p:spPr>
          <a:xfrm>
            <a:off x="5680075" y="2597150"/>
            <a:ext cx="80010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10%</a:t>
            </a:r>
            <a:endParaRPr lang="zh-CN" altLang="en-US" sz="2400" dirty="0">
              <a:solidFill>
                <a:schemeClr val="bg1"/>
              </a:solidFill>
              <a:latin typeface="Stencil" panose="040409050D0802020404" pitchFamily="82" charset="0"/>
            </a:endParaRPr>
          </a:p>
        </p:txBody>
      </p:sp>
      <p:sp>
        <p:nvSpPr>
          <p:cNvPr id="4" name="文本框 3"/>
          <p:cNvSpPr txBox="1"/>
          <p:nvPr/>
        </p:nvSpPr>
        <p:spPr>
          <a:xfrm>
            <a:off x="5680075" y="3921125"/>
            <a:ext cx="80010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9%</a:t>
            </a:r>
            <a:endParaRPr lang="zh-CN" altLang="en-US" sz="2400" dirty="0">
              <a:solidFill>
                <a:schemeClr val="bg1"/>
              </a:solidFill>
              <a:latin typeface="Stencil" panose="040409050D0802020404" pitchFamily="82" charset="0"/>
            </a:endParaRPr>
          </a:p>
        </p:txBody>
      </p:sp>
      <p:sp>
        <p:nvSpPr>
          <p:cNvPr id="5" name="矩形 4"/>
          <p:cNvSpPr/>
          <p:nvPr/>
        </p:nvSpPr>
        <p:spPr>
          <a:xfrm>
            <a:off x="7290296" y="2435930"/>
            <a:ext cx="3980954" cy="812530"/>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6" name="矩形 5"/>
          <p:cNvSpPr/>
          <p:nvPr/>
        </p:nvSpPr>
        <p:spPr>
          <a:xfrm>
            <a:off x="7290296" y="2045075"/>
            <a:ext cx="1210588" cy="400110"/>
          </a:xfrm>
          <a:prstGeom prst="rect">
            <a:avLst/>
          </a:prstGeom>
        </p:spPr>
        <p:txBody>
          <a:bodyPr wrap="none">
            <a:spAutoFit/>
          </a:bodyPr>
          <a:lstStyle/>
          <a:p>
            <a:r>
              <a:rPr lang="zh-CN" altLang="en-US" sz="2000" dirty="0" smtClean="0">
                <a:solidFill>
                  <a:srgbClr val="6E6C76"/>
                </a:solidFill>
                <a:latin typeface="Stencil" panose="040409050D0802020404" pitchFamily="82" charset="0"/>
                <a:ea typeface="思源宋体 Heavy" panose="02020900000000000000" pitchFamily="18" charset="-122"/>
              </a:rPr>
              <a:t>添加标题</a:t>
            </a:r>
            <a:endParaRPr lang="zh-CN" altLang="en-US" sz="2000" dirty="0">
              <a:solidFill>
                <a:srgbClr val="6E6C76"/>
              </a:solidFill>
              <a:latin typeface="Stencil" panose="040409050D0802020404" pitchFamily="82" charset="0"/>
              <a:ea typeface="思源宋体 Heavy" panose="02020900000000000000" pitchFamily="18" charset="-122"/>
            </a:endParaRPr>
          </a:p>
        </p:txBody>
      </p:sp>
      <p:sp>
        <p:nvSpPr>
          <p:cNvPr id="7" name="矩形 6"/>
          <p:cNvSpPr/>
          <p:nvPr/>
        </p:nvSpPr>
        <p:spPr>
          <a:xfrm>
            <a:off x="7290296" y="4045580"/>
            <a:ext cx="3980954" cy="812530"/>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
        <p:nvSpPr>
          <p:cNvPr id="8" name="矩形 7"/>
          <p:cNvSpPr/>
          <p:nvPr/>
        </p:nvSpPr>
        <p:spPr>
          <a:xfrm>
            <a:off x="7290296" y="3654725"/>
            <a:ext cx="1210588" cy="400110"/>
          </a:xfrm>
          <a:prstGeom prst="rect">
            <a:avLst/>
          </a:prstGeom>
        </p:spPr>
        <p:txBody>
          <a:bodyPr wrap="none">
            <a:spAutoFit/>
          </a:bodyPr>
          <a:lstStyle/>
          <a:p>
            <a:r>
              <a:rPr lang="zh-CN" altLang="en-US" sz="2000" dirty="0" smtClean="0">
                <a:solidFill>
                  <a:srgbClr val="6E6C76"/>
                </a:solidFill>
                <a:latin typeface="Stencil" panose="040409050D0802020404" pitchFamily="82" charset="0"/>
                <a:ea typeface="思源宋体 Heavy" panose="02020900000000000000" pitchFamily="18" charset="-122"/>
              </a:rPr>
              <a:t>添加标题</a:t>
            </a:r>
            <a:endParaRPr lang="zh-CN" altLang="en-US" sz="2000" dirty="0">
              <a:solidFill>
                <a:srgbClr val="6E6C76"/>
              </a:solidFill>
              <a:latin typeface="Stencil" panose="040409050D0802020404" pitchFamily="82" charset="0"/>
              <a:ea typeface="思源宋体 Heavy" panose="02020900000000000000" pitchFamily="18" charset="-122"/>
            </a:endParaRPr>
          </a:p>
        </p:txBody>
      </p:sp>
    </p:spTree>
    <p:extLst>
      <p:ext uri="{BB962C8B-B14F-4D97-AF65-F5344CB8AC3E}">
        <p14:creationId xmlns:p14="http://schemas.microsoft.com/office/powerpoint/2010/main" val="42540692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4281462" y="1614462"/>
            <a:ext cx="3629076" cy="3629076"/>
            <a:chOff x="4108159" y="1480820"/>
            <a:chExt cx="3823283" cy="3823283"/>
          </a:xfrm>
        </p:grpSpPr>
        <p:sp>
          <p:nvSpPr>
            <p:cNvPr id="2" name="任意多边形 1"/>
            <p:cNvSpPr/>
            <p:nvPr/>
          </p:nvSpPr>
          <p:spPr>
            <a:xfrm>
              <a:off x="4108159" y="1480820"/>
              <a:ext cx="1854490" cy="1854490"/>
            </a:xfrm>
            <a:custGeom>
              <a:avLst/>
              <a:gdLst>
                <a:gd name="connsiteX0" fmla="*/ 1854490 w 1854490"/>
                <a:gd name="connsiteY0" fmla="*/ 0 h 1854490"/>
                <a:gd name="connsiteX1" fmla="*/ 1854490 w 1854490"/>
                <a:gd name="connsiteY1" fmla="*/ 901068 h 1854490"/>
                <a:gd name="connsiteX2" fmla="*/ 1808021 w 1854490"/>
                <a:gd name="connsiteY2" fmla="*/ 903414 h 1854490"/>
                <a:gd name="connsiteX3" fmla="*/ 903414 w 1854490"/>
                <a:gd name="connsiteY3" fmla="*/ 1808021 h 1854490"/>
                <a:gd name="connsiteX4" fmla="*/ 901068 w 1854490"/>
                <a:gd name="connsiteY4" fmla="*/ 1854490 h 1854490"/>
                <a:gd name="connsiteX5" fmla="*/ 0 w 1854490"/>
                <a:gd name="connsiteY5" fmla="*/ 1854490 h 1854490"/>
                <a:gd name="connsiteX6" fmla="*/ 6998 w 1854490"/>
                <a:gd name="connsiteY6" fmla="*/ 1715891 h 1854490"/>
                <a:gd name="connsiteX7" fmla="*/ 1715891 w 1854490"/>
                <a:gd name="connsiteY7" fmla="*/ 6998 h 1854490"/>
                <a:gd name="connsiteX8" fmla="*/ 1854490 w 1854490"/>
                <a:gd name="connsiteY8" fmla="*/ 0 h 185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490" h="1854490">
                  <a:moveTo>
                    <a:pt x="1854490" y="0"/>
                  </a:moveTo>
                  <a:lnTo>
                    <a:pt x="1854490" y="901068"/>
                  </a:lnTo>
                  <a:lnTo>
                    <a:pt x="1808021" y="903414"/>
                  </a:lnTo>
                  <a:cubicBezTo>
                    <a:pt x="1331048" y="951854"/>
                    <a:pt x="951854" y="1331047"/>
                    <a:pt x="903414" y="1808021"/>
                  </a:cubicBezTo>
                  <a:lnTo>
                    <a:pt x="901068" y="1854490"/>
                  </a:lnTo>
                  <a:lnTo>
                    <a:pt x="0" y="1854490"/>
                  </a:lnTo>
                  <a:lnTo>
                    <a:pt x="6998" y="1715891"/>
                  </a:lnTo>
                  <a:cubicBezTo>
                    <a:pt x="98505" y="814840"/>
                    <a:pt x="814840" y="98505"/>
                    <a:pt x="1715891" y="6998"/>
                  </a:cubicBezTo>
                  <a:lnTo>
                    <a:pt x="1854490" y="0"/>
                  </a:lnTo>
                  <a:close/>
                </a:path>
              </a:pathLst>
            </a:cu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 name="任意多边形 2"/>
            <p:cNvSpPr/>
            <p:nvPr/>
          </p:nvSpPr>
          <p:spPr>
            <a:xfrm>
              <a:off x="6076951" y="1480820"/>
              <a:ext cx="1854491" cy="1854490"/>
            </a:xfrm>
            <a:custGeom>
              <a:avLst/>
              <a:gdLst>
                <a:gd name="connsiteX0" fmla="*/ 0 w 1854491"/>
                <a:gd name="connsiteY0" fmla="*/ 0 h 1854490"/>
                <a:gd name="connsiteX1" fmla="*/ 138599 w 1854491"/>
                <a:gd name="connsiteY1" fmla="*/ 6998 h 1854490"/>
                <a:gd name="connsiteX2" fmla="*/ 1847492 w 1854491"/>
                <a:gd name="connsiteY2" fmla="*/ 1715891 h 1854490"/>
                <a:gd name="connsiteX3" fmla="*/ 1854491 w 1854491"/>
                <a:gd name="connsiteY3" fmla="*/ 1854490 h 1854490"/>
                <a:gd name="connsiteX4" fmla="*/ 953424 w 1854491"/>
                <a:gd name="connsiteY4" fmla="*/ 1854490 h 1854490"/>
                <a:gd name="connsiteX5" fmla="*/ 951077 w 1854491"/>
                <a:gd name="connsiteY5" fmla="*/ 1808021 h 1854490"/>
                <a:gd name="connsiteX6" fmla="*/ 46470 w 1854491"/>
                <a:gd name="connsiteY6" fmla="*/ 903414 h 1854490"/>
                <a:gd name="connsiteX7" fmla="*/ 0 w 1854491"/>
                <a:gd name="connsiteY7" fmla="*/ 901068 h 1854490"/>
                <a:gd name="connsiteX8" fmla="*/ 0 w 1854491"/>
                <a:gd name="connsiteY8" fmla="*/ 0 h 185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491" h="1854490">
                  <a:moveTo>
                    <a:pt x="0" y="0"/>
                  </a:moveTo>
                  <a:lnTo>
                    <a:pt x="138599" y="6998"/>
                  </a:lnTo>
                  <a:cubicBezTo>
                    <a:pt x="1039650" y="98505"/>
                    <a:pt x="1755985" y="814840"/>
                    <a:pt x="1847492" y="1715891"/>
                  </a:cubicBezTo>
                  <a:lnTo>
                    <a:pt x="1854491" y="1854490"/>
                  </a:lnTo>
                  <a:lnTo>
                    <a:pt x="953424" y="1854490"/>
                  </a:lnTo>
                  <a:lnTo>
                    <a:pt x="951077" y="1808021"/>
                  </a:lnTo>
                  <a:cubicBezTo>
                    <a:pt x="902638" y="1331047"/>
                    <a:pt x="523444" y="951854"/>
                    <a:pt x="46470" y="903414"/>
                  </a:cubicBezTo>
                  <a:lnTo>
                    <a:pt x="0" y="901068"/>
                  </a:lnTo>
                  <a:lnTo>
                    <a:pt x="0" y="0"/>
                  </a:lnTo>
                  <a:close/>
                </a:path>
              </a:pathLst>
            </a:cu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任意多边形 7"/>
            <p:cNvSpPr/>
            <p:nvPr/>
          </p:nvSpPr>
          <p:spPr>
            <a:xfrm>
              <a:off x="4108159" y="3449612"/>
              <a:ext cx="1854490" cy="1854491"/>
            </a:xfrm>
            <a:custGeom>
              <a:avLst/>
              <a:gdLst>
                <a:gd name="connsiteX0" fmla="*/ 0 w 1854490"/>
                <a:gd name="connsiteY0" fmla="*/ 0 h 1854491"/>
                <a:gd name="connsiteX1" fmla="*/ 901068 w 1854490"/>
                <a:gd name="connsiteY1" fmla="*/ 0 h 1854491"/>
                <a:gd name="connsiteX2" fmla="*/ 903414 w 1854490"/>
                <a:gd name="connsiteY2" fmla="*/ 46470 h 1854491"/>
                <a:gd name="connsiteX3" fmla="*/ 1808021 w 1854490"/>
                <a:gd name="connsiteY3" fmla="*/ 951077 h 1854491"/>
                <a:gd name="connsiteX4" fmla="*/ 1854490 w 1854490"/>
                <a:gd name="connsiteY4" fmla="*/ 953424 h 1854491"/>
                <a:gd name="connsiteX5" fmla="*/ 1854490 w 1854490"/>
                <a:gd name="connsiteY5" fmla="*/ 1854491 h 1854491"/>
                <a:gd name="connsiteX6" fmla="*/ 1715891 w 1854490"/>
                <a:gd name="connsiteY6" fmla="*/ 1847492 h 1854491"/>
                <a:gd name="connsiteX7" fmla="*/ 6998 w 1854490"/>
                <a:gd name="connsiteY7" fmla="*/ 138599 h 1854491"/>
                <a:gd name="connsiteX8" fmla="*/ 0 w 1854490"/>
                <a:gd name="connsiteY8" fmla="*/ 0 h 1854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490" h="1854491">
                  <a:moveTo>
                    <a:pt x="0" y="0"/>
                  </a:moveTo>
                  <a:lnTo>
                    <a:pt x="901068" y="0"/>
                  </a:lnTo>
                  <a:lnTo>
                    <a:pt x="903414" y="46470"/>
                  </a:lnTo>
                  <a:cubicBezTo>
                    <a:pt x="951854" y="523444"/>
                    <a:pt x="1331048" y="902638"/>
                    <a:pt x="1808021" y="951077"/>
                  </a:cubicBezTo>
                  <a:lnTo>
                    <a:pt x="1854490" y="953424"/>
                  </a:lnTo>
                  <a:lnTo>
                    <a:pt x="1854490" y="1854491"/>
                  </a:lnTo>
                  <a:lnTo>
                    <a:pt x="1715891" y="1847492"/>
                  </a:lnTo>
                  <a:cubicBezTo>
                    <a:pt x="814840" y="1755985"/>
                    <a:pt x="98505" y="1039650"/>
                    <a:pt x="6998" y="138599"/>
                  </a:cubicBezTo>
                  <a:lnTo>
                    <a:pt x="0" y="0"/>
                  </a:lnTo>
                  <a:close/>
                </a:path>
              </a:pathLst>
            </a:custGeom>
            <a:solidFill>
              <a:srgbClr val="CCCB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任意多边形 8"/>
            <p:cNvSpPr/>
            <p:nvPr/>
          </p:nvSpPr>
          <p:spPr>
            <a:xfrm>
              <a:off x="6076951" y="3449612"/>
              <a:ext cx="1854491" cy="1854491"/>
            </a:xfrm>
            <a:custGeom>
              <a:avLst/>
              <a:gdLst>
                <a:gd name="connsiteX0" fmla="*/ 953424 w 1854491"/>
                <a:gd name="connsiteY0" fmla="*/ 0 h 1854491"/>
                <a:gd name="connsiteX1" fmla="*/ 1854491 w 1854491"/>
                <a:gd name="connsiteY1" fmla="*/ 0 h 1854491"/>
                <a:gd name="connsiteX2" fmla="*/ 1847492 w 1854491"/>
                <a:gd name="connsiteY2" fmla="*/ 138599 h 1854491"/>
                <a:gd name="connsiteX3" fmla="*/ 138599 w 1854491"/>
                <a:gd name="connsiteY3" fmla="*/ 1847492 h 1854491"/>
                <a:gd name="connsiteX4" fmla="*/ 0 w 1854491"/>
                <a:gd name="connsiteY4" fmla="*/ 1854491 h 1854491"/>
                <a:gd name="connsiteX5" fmla="*/ 0 w 1854491"/>
                <a:gd name="connsiteY5" fmla="*/ 953424 h 1854491"/>
                <a:gd name="connsiteX6" fmla="*/ 46470 w 1854491"/>
                <a:gd name="connsiteY6" fmla="*/ 951077 h 1854491"/>
                <a:gd name="connsiteX7" fmla="*/ 951077 w 1854491"/>
                <a:gd name="connsiteY7" fmla="*/ 46470 h 1854491"/>
                <a:gd name="connsiteX8" fmla="*/ 953424 w 1854491"/>
                <a:gd name="connsiteY8" fmla="*/ 0 h 1854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491" h="1854491">
                  <a:moveTo>
                    <a:pt x="953424" y="0"/>
                  </a:moveTo>
                  <a:lnTo>
                    <a:pt x="1854491" y="0"/>
                  </a:lnTo>
                  <a:lnTo>
                    <a:pt x="1847492" y="138599"/>
                  </a:lnTo>
                  <a:cubicBezTo>
                    <a:pt x="1755985" y="1039650"/>
                    <a:pt x="1039650" y="1755985"/>
                    <a:pt x="138599" y="1847492"/>
                  </a:cubicBezTo>
                  <a:lnTo>
                    <a:pt x="0" y="1854491"/>
                  </a:lnTo>
                  <a:lnTo>
                    <a:pt x="0" y="953424"/>
                  </a:lnTo>
                  <a:lnTo>
                    <a:pt x="46470" y="951077"/>
                  </a:lnTo>
                  <a:cubicBezTo>
                    <a:pt x="523444" y="902638"/>
                    <a:pt x="902638" y="523444"/>
                    <a:pt x="951077" y="46470"/>
                  </a:cubicBezTo>
                  <a:lnTo>
                    <a:pt x="953424" y="0"/>
                  </a:lnTo>
                  <a:close/>
                </a:path>
              </a:pathLst>
            </a:custGeom>
            <a:solidFill>
              <a:srgbClr val="A3A1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p:cNvSpPr txBox="1"/>
            <p:nvPr/>
          </p:nvSpPr>
          <p:spPr>
            <a:xfrm rot="18900000">
              <a:off x="4417184" y="2189298"/>
              <a:ext cx="1102501" cy="375812"/>
            </a:xfrm>
            <a:prstGeom prst="rect">
              <a:avLst/>
            </a:prstGeom>
            <a:noFill/>
          </p:spPr>
          <p:txBody>
            <a:bodyPr wrap="square" rtlCol="0">
              <a:spAutoFit/>
            </a:bodyPr>
            <a:lstStyle/>
            <a:p>
              <a:pPr algn="ctr"/>
              <a:r>
                <a:rPr lang="en-US" altLang="zh-CN" sz="1600" dirty="0" smtClean="0">
                  <a:solidFill>
                    <a:schemeClr val="bg1"/>
                  </a:solidFill>
                  <a:latin typeface="FuturaPT-Book" panose="020B0502020204020303" pitchFamily="34" charset="0"/>
                </a:rPr>
                <a:t>Add title</a:t>
              </a:r>
              <a:endParaRPr lang="zh-CN" altLang="en-US" sz="1600" dirty="0">
                <a:solidFill>
                  <a:schemeClr val="bg1"/>
                </a:solidFill>
                <a:latin typeface="FuturaPT-Book" panose="020B0502020204020303" pitchFamily="34" charset="0"/>
              </a:endParaRPr>
            </a:p>
          </p:txBody>
        </p:sp>
        <p:sp>
          <p:nvSpPr>
            <p:cNvPr id="11" name="文本框 10"/>
            <p:cNvSpPr txBox="1"/>
            <p:nvPr/>
          </p:nvSpPr>
          <p:spPr>
            <a:xfrm rot="2700000" flipH="1">
              <a:off x="6484510" y="2189296"/>
              <a:ext cx="1102501" cy="375812"/>
            </a:xfrm>
            <a:prstGeom prst="rect">
              <a:avLst/>
            </a:prstGeom>
            <a:noFill/>
          </p:spPr>
          <p:txBody>
            <a:bodyPr wrap="square" rtlCol="0">
              <a:spAutoFit/>
            </a:bodyPr>
            <a:lstStyle/>
            <a:p>
              <a:pPr algn="ctr"/>
              <a:r>
                <a:rPr lang="en-US" altLang="zh-CN" sz="1600" dirty="0" smtClean="0">
                  <a:solidFill>
                    <a:schemeClr val="bg1"/>
                  </a:solidFill>
                  <a:latin typeface="FuturaPT-Book" panose="020B0502020204020303" pitchFamily="34" charset="0"/>
                </a:rPr>
                <a:t>Add title</a:t>
              </a:r>
              <a:endParaRPr lang="zh-CN" altLang="en-US" sz="1600" dirty="0">
                <a:solidFill>
                  <a:schemeClr val="bg1"/>
                </a:solidFill>
                <a:latin typeface="FuturaPT-Book" panose="020B0502020204020303" pitchFamily="34" charset="0"/>
              </a:endParaRPr>
            </a:p>
          </p:txBody>
        </p:sp>
        <p:sp>
          <p:nvSpPr>
            <p:cNvPr id="12" name="文本框 11"/>
            <p:cNvSpPr txBox="1"/>
            <p:nvPr/>
          </p:nvSpPr>
          <p:spPr>
            <a:xfrm rot="2700000" flipV="1">
              <a:off x="4417184" y="4250810"/>
              <a:ext cx="1102501" cy="375812"/>
            </a:xfrm>
            <a:prstGeom prst="rect">
              <a:avLst/>
            </a:prstGeom>
            <a:noFill/>
          </p:spPr>
          <p:txBody>
            <a:bodyPr wrap="square" rtlCol="0">
              <a:spAutoFit/>
            </a:bodyPr>
            <a:lstStyle/>
            <a:p>
              <a:pPr algn="ctr"/>
              <a:r>
                <a:rPr lang="en-US" altLang="zh-CN" sz="1600" dirty="0" smtClean="0">
                  <a:solidFill>
                    <a:schemeClr val="bg1"/>
                  </a:solidFill>
                  <a:latin typeface="FuturaPT-Book" panose="020B0502020204020303" pitchFamily="34" charset="0"/>
                </a:rPr>
                <a:t>Add title</a:t>
              </a:r>
              <a:endParaRPr lang="zh-CN" altLang="en-US" sz="1600" dirty="0">
                <a:solidFill>
                  <a:schemeClr val="bg1"/>
                </a:solidFill>
                <a:latin typeface="FuturaPT-Book" panose="020B0502020204020303" pitchFamily="34" charset="0"/>
              </a:endParaRPr>
            </a:p>
          </p:txBody>
        </p:sp>
        <p:sp>
          <p:nvSpPr>
            <p:cNvPr id="13" name="文本框 12"/>
            <p:cNvSpPr txBox="1"/>
            <p:nvPr/>
          </p:nvSpPr>
          <p:spPr>
            <a:xfrm rot="18900000" flipH="1" flipV="1">
              <a:off x="6484510" y="4250812"/>
              <a:ext cx="1102501" cy="375812"/>
            </a:xfrm>
            <a:prstGeom prst="rect">
              <a:avLst/>
            </a:prstGeom>
            <a:noFill/>
          </p:spPr>
          <p:txBody>
            <a:bodyPr wrap="square" rtlCol="0">
              <a:spAutoFit/>
            </a:bodyPr>
            <a:lstStyle/>
            <a:p>
              <a:pPr algn="ctr"/>
              <a:r>
                <a:rPr lang="en-US" altLang="zh-CN" sz="1600" dirty="0" smtClean="0">
                  <a:solidFill>
                    <a:schemeClr val="bg1"/>
                  </a:solidFill>
                  <a:latin typeface="FuturaPT-Book" panose="020B0502020204020303" pitchFamily="34" charset="0"/>
                </a:rPr>
                <a:t>Add title</a:t>
              </a:r>
              <a:endParaRPr lang="zh-CN" altLang="en-US" sz="1600" dirty="0">
                <a:solidFill>
                  <a:schemeClr val="bg1"/>
                </a:solidFill>
                <a:latin typeface="FuturaPT-Book" panose="020B0502020204020303" pitchFamily="34" charset="0"/>
              </a:endParaRPr>
            </a:p>
          </p:txBody>
        </p:sp>
      </p:grpSp>
      <p:sp>
        <p:nvSpPr>
          <p:cNvPr id="19" name="文本框 18"/>
          <p:cNvSpPr txBox="1"/>
          <p:nvPr/>
        </p:nvSpPr>
        <p:spPr>
          <a:xfrm>
            <a:off x="8416925" y="1663771"/>
            <a:ext cx="1320800" cy="369332"/>
          </a:xfrm>
          <a:prstGeom prst="rect">
            <a:avLst/>
          </a:prstGeom>
          <a:noFill/>
        </p:spPr>
        <p:txBody>
          <a:bodyPr wrap="square" rtlCol="0">
            <a:spAutoFit/>
          </a:bodyPr>
          <a:lstStyle/>
          <a:p>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20" name="矩形 19"/>
          <p:cNvSpPr/>
          <p:nvPr/>
        </p:nvSpPr>
        <p:spPr>
          <a:xfrm>
            <a:off x="8416925" y="2135007"/>
            <a:ext cx="3146425" cy="1126462"/>
          </a:xfrm>
          <a:prstGeom prst="rect">
            <a:avLst/>
          </a:prstGeom>
        </p:spPr>
        <p:txBody>
          <a:bodyPr wrap="square">
            <a:spAutoFit/>
          </a:bodyPr>
          <a:lstStyle/>
          <a:p>
            <a:pP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
        <p:nvSpPr>
          <p:cNvPr id="21" name="文本框 20"/>
          <p:cNvSpPr txBox="1"/>
          <p:nvPr/>
        </p:nvSpPr>
        <p:spPr>
          <a:xfrm>
            <a:off x="8416925" y="3751451"/>
            <a:ext cx="1320800" cy="369332"/>
          </a:xfrm>
          <a:prstGeom prst="rect">
            <a:avLst/>
          </a:prstGeom>
          <a:noFill/>
        </p:spPr>
        <p:txBody>
          <a:bodyPr wrap="square" rtlCol="0">
            <a:spAutoFit/>
          </a:bodyPr>
          <a:lstStyle/>
          <a:p>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22" name="矩形 21"/>
          <p:cNvSpPr/>
          <p:nvPr/>
        </p:nvSpPr>
        <p:spPr>
          <a:xfrm>
            <a:off x="8416925" y="4222687"/>
            <a:ext cx="3146425" cy="1126462"/>
          </a:xfrm>
          <a:prstGeom prst="rect">
            <a:avLst/>
          </a:prstGeom>
        </p:spPr>
        <p:txBody>
          <a:bodyPr wrap="square">
            <a:spAutoFit/>
          </a:bodyPr>
          <a:lstStyle/>
          <a:p>
            <a:pP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
        <p:nvSpPr>
          <p:cNvPr id="23" name="文本框 22"/>
          <p:cNvSpPr txBox="1"/>
          <p:nvPr/>
        </p:nvSpPr>
        <p:spPr>
          <a:xfrm>
            <a:off x="2379016" y="1663771"/>
            <a:ext cx="1320800" cy="369332"/>
          </a:xfrm>
          <a:prstGeom prst="rect">
            <a:avLst/>
          </a:prstGeom>
          <a:noFill/>
        </p:spPr>
        <p:txBody>
          <a:bodyPr wrap="square" rtlCol="0">
            <a:spAutoFit/>
          </a:bodyPr>
          <a:lstStyle/>
          <a:p>
            <a:pPr algn="r"/>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24" name="矩形 23"/>
          <p:cNvSpPr/>
          <p:nvPr/>
        </p:nvSpPr>
        <p:spPr>
          <a:xfrm>
            <a:off x="628650" y="2135007"/>
            <a:ext cx="3071166" cy="1126462"/>
          </a:xfrm>
          <a:prstGeom prst="rect">
            <a:avLst/>
          </a:prstGeom>
        </p:spPr>
        <p:txBody>
          <a:bodyPr wrap="square">
            <a:spAutoFit/>
          </a:bodyPr>
          <a:lstStyle/>
          <a:p>
            <a:pPr algn="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
        <p:nvSpPr>
          <p:cNvPr id="25" name="文本框 24"/>
          <p:cNvSpPr txBox="1"/>
          <p:nvPr/>
        </p:nvSpPr>
        <p:spPr>
          <a:xfrm>
            <a:off x="2379016" y="3751451"/>
            <a:ext cx="1320800" cy="369332"/>
          </a:xfrm>
          <a:prstGeom prst="rect">
            <a:avLst/>
          </a:prstGeom>
          <a:noFill/>
        </p:spPr>
        <p:txBody>
          <a:bodyPr wrap="square" rtlCol="0">
            <a:spAutoFit/>
          </a:bodyPr>
          <a:lstStyle/>
          <a:p>
            <a:pPr algn="r"/>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26" name="矩形 25"/>
          <p:cNvSpPr/>
          <p:nvPr/>
        </p:nvSpPr>
        <p:spPr>
          <a:xfrm>
            <a:off x="628650" y="4222687"/>
            <a:ext cx="3071166" cy="1126462"/>
          </a:xfrm>
          <a:prstGeom prst="rect">
            <a:avLst/>
          </a:prstGeom>
        </p:spPr>
        <p:txBody>
          <a:bodyPr wrap="square">
            <a:spAutoFit/>
          </a:bodyPr>
          <a:lstStyle/>
          <a:p>
            <a:pPr algn="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
        <p:nvSpPr>
          <p:cNvPr id="27" name="Freeform 45"/>
          <p:cNvSpPr>
            <a:spLocks noEditPoints="1"/>
          </p:cNvSpPr>
          <p:nvPr/>
        </p:nvSpPr>
        <p:spPr bwMode="auto">
          <a:xfrm>
            <a:off x="5852319" y="3229125"/>
            <a:ext cx="468312" cy="418799"/>
          </a:xfrm>
          <a:custGeom>
            <a:avLst/>
            <a:gdLst>
              <a:gd name="T0" fmla="*/ 0 w 700"/>
              <a:gd name="T1" fmla="*/ 275 h 625"/>
              <a:gd name="T2" fmla="*/ 275 w 700"/>
              <a:gd name="T3" fmla="*/ 275 h 625"/>
              <a:gd name="T4" fmla="*/ 275 w 700"/>
              <a:gd name="T5" fmla="*/ 0 h 625"/>
              <a:gd name="T6" fmla="*/ 0 w 700"/>
              <a:gd name="T7" fmla="*/ 0 h 625"/>
              <a:gd name="T8" fmla="*/ 0 w 700"/>
              <a:gd name="T9" fmla="*/ 275 h 625"/>
              <a:gd name="T10" fmla="*/ 50 w 700"/>
              <a:gd name="T11" fmla="*/ 50 h 625"/>
              <a:gd name="T12" fmla="*/ 225 w 700"/>
              <a:gd name="T13" fmla="*/ 50 h 625"/>
              <a:gd name="T14" fmla="*/ 225 w 700"/>
              <a:gd name="T15" fmla="*/ 225 h 625"/>
              <a:gd name="T16" fmla="*/ 50 w 700"/>
              <a:gd name="T17" fmla="*/ 225 h 625"/>
              <a:gd name="T18" fmla="*/ 50 w 700"/>
              <a:gd name="T19" fmla="*/ 50 h 625"/>
              <a:gd name="T20" fmla="*/ 0 w 700"/>
              <a:gd name="T21" fmla="*/ 625 h 625"/>
              <a:gd name="T22" fmla="*/ 275 w 700"/>
              <a:gd name="T23" fmla="*/ 625 h 625"/>
              <a:gd name="T24" fmla="*/ 275 w 700"/>
              <a:gd name="T25" fmla="*/ 350 h 625"/>
              <a:gd name="T26" fmla="*/ 0 w 700"/>
              <a:gd name="T27" fmla="*/ 350 h 625"/>
              <a:gd name="T28" fmla="*/ 0 w 700"/>
              <a:gd name="T29" fmla="*/ 625 h 625"/>
              <a:gd name="T30" fmla="*/ 50 w 700"/>
              <a:gd name="T31" fmla="*/ 400 h 625"/>
              <a:gd name="T32" fmla="*/ 225 w 700"/>
              <a:gd name="T33" fmla="*/ 400 h 625"/>
              <a:gd name="T34" fmla="*/ 225 w 700"/>
              <a:gd name="T35" fmla="*/ 575 h 625"/>
              <a:gd name="T36" fmla="*/ 50 w 700"/>
              <a:gd name="T37" fmla="*/ 575 h 625"/>
              <a:gd name="T38" fmla="*/ 50 w 700"/>
              <a:gd name="T39" fmla="*/ 400 h 625"/>
              <a:gd name="T40" fmla="*/ 362 w 700"/>
              <a:gd name="T41" fmla="*/ 75 h 625"/>
              <a:gd name="T42" fmla="*/ 675 w 700"/>
              <a:gd name="T43" fmla="*/ 75 h 625"/>
              <a:gd name="T44" fmla="*/ 700 w 700"/>
              <a:gd name="T45" fmla="*/ 50 h 625"/>
              <a:gd name="T46" fmla="*/ 675 w 700"/>
              <a:gd name="T47" fmla="*/ 25 h 625"/>
              <a:gd name="T48" fmla="*/ 362 w 700"/>
              <a:gd name="T49" fmla="*/ 25 h 625"/>
              <a:gd name="T50" fmla="*/ 337 w 700"/>
              <a:gd name="T51" fmla="*/ 50 h 625"/>
              <a:gd name="T52" fmla="*/ 362 w 700"/>
              <a:gd name="T53" fmla="*/ 75 h 625"/>
              <a:gd name="T54" fmla="*/ 675 w 700"/>
              <a:gd name="T55" fmla="*/ 375 h 625"/>
              <a:gd name="T56" fmla="*/ 362 w 700"/>
              <a:gd name="T57" fmla="*/ 375 h 625"/>
              <a:gd name="T58" fmla="*/ 337 w 700"/>
              <a:gd name="T59" fmla="*/ 400 h 625"/>
              <a:gd name="T60" fmla="*/ 362 w 700"/>
              <a:gd name="T61" fmla="*/ 425 h 625"/>
              <a:gd name="T62" fmla="*/ 675 w 700"/>
              <a:gd name="T63" fmla="*/ 425 h 625"/>
              <a:gd name="T64" fmla="*/ 700 w 700"/>
              <a:gd name="T65" fmla="*/ 400 h 625"/>
              <a:gd name="T66" fmla="*/ 675 w 700"/>
              <a:gd name="T67" fmla="*/ 375 h 625"/>
              <a:gd name="T68" fmla="*/ 675 w 700"/>
              <a:gd name="T69" fmla="*/ 200 h 625"/>
              <a:gd name="T70" fmla="*/ 362 w 700"/>
              <a:gd name="T71" fmla="*/ 200 h 625"/>
              <a:gd name="T72" fmla="*/ 337 w 700"/>
              <a:gd name="T73" fmla="*/ 225 h 625"/>
              <a:gd name="T74" fmla="*/ 362 w 700"/>
              <a:gd name="T75" fmla="*/ 250 h 625"/>
              <a:gd name="T76" fmla="*/ 675 w 700"/>
              <a:gd name="T77" fmla="*/ 250 h 625"/>
              <a:gd name="T78" fmla="*/ 700 w 700"/>
              <a:gd name="T79" fmla="*/ 225 h 625"/>
              <a:gd name="T80" fmla="*/ 675 w 700"/>
              <a:gd name="T81" fmla="*/ 200 h 625"/>
              <a:gd name="T82" fmla="*/ 675 w 700"/>
              <a:gd name="T83" fmla="*/ 550 h 625"/>
              <a:gd name="T84" fmla="*/ 362 w 700"/>
              <a:gd name="T85" fmla="*/ 550 h 625"/>
              <a:gd name="T86" fmla="*/ 337 w 700"/>
              <a:gd name="T87" fmla="*/ 575 h 625"/>
              <a:gd name="T88" fmla="*/ 362 w 700"/>
              <a:gd name="T89" fmla="*/ 600 h 625"/>
              <a:gd name="T90" fmla="*/ 675 w 700"/>
              <a:gd name="T91" fmla="*/ 600 h 625"/>
              <a:gd name="T92" fmla="*/ 700 w 700"/>
              <a:gd name="T93" fmla="*/ 575 h 625"/>
              <a:gd name="T94" fmla="*/ 675 w 700"/>
              <a:gd name="T95" fmla="*/ 55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0" h="625">
                <a:moveTo>
                  <a:pt x="0" y="275"/>
                </a:moveTo>
                <a:cubicBezTo>
                  <a:pt x="275" y="275"/>
                  <a:pt x="275" y="275"/>
                  <a:pt x="275" y="275"/>
                </a:cubicBezTo>
                <a:cubicBezTo>
                  <a:pt x="275" y="0"/>
                  <a:pt x="275" y="0"/>
                  <a:pt x="275" y="0"/>
                </a:cubicBezTo>
                <a:cubicBezTo>
                  <a:pt x="0" y="0"/>
                  <a:pt x="0" y="0"/>
                  <a:pt x="0" y="0"/>
                </a:cubicBezTo>
                <a:lnTo>
                  <a:pt x="0" y="275"/>
                </a:lnTo>
                <a:close/>
                <a:moveTo>
                  <a:pt x="50" y="50"/>
                </a:moveTo>
                <a:cubicBezTo>
                  <a:pt x="225" y="50"/>
                  <a:pt x="225" y="50"/>
                  <a:pt x="225" y="50"/>
                </a:cubicBezTo>
                <a:cubicBezTo>
                  <a:pt x="225" y="225"/>
                  <a:pt x="225" y="225"/>
                  <a:pt x="225" y="225"/>
                </a:cubicBezTo>
                <a:cubicBezTo>
                  <a:pt x="50" y="225"/>
                  <a:pt x="50" y="225"/>
                  <a:pt x="50" y="225"/>
                </a:cubicBezTo>
                <a:lnTo>
                  <a:pt x="50" y="50"/>
                </a:lnTo>
                <a:close/>
                <a:moveTo>
                  <a:pt x="0" y="625"/>
                </a:moveTo>
                <a:cubicBezTo>
                  <a:pt x="275" y="625"/>
                  <a:pt x="275" y="625"/>
                  <a:pt x="275" y="625"/>
                </a:cubicBezTo>
                <a:cubicBezTo>
                  <a:pt x="275" y="350"/>
                  <a:pt x="275" y="350"/>
                  <a:pt x="275" y="350"/>
                </a:cubicBezTo>
                <a:cubicBezTo>
                  <a:pt x="0" y="350"/>
                  <a:pt x="0" y="350"/>
                  <a:pt x="0" y="350"/>
                </a:cubicBezTo>
                <a:lnTo>
                  <a:pt x="0" y="625"/>
                </a:lnTo>
                <a:close/>
                <a:moveTo>
                  <a:pt x="50" y="400"/>
                </a:moveTo>
                <a:cubicBezTo>
                  <a:pt x="225" y="400"/>
                  <a:pt x="225" y="400"/>
                  <a:pt x="225" y="400"/>
                </a:cubicBezTo>
                <a:cubicBezTo>
                  <a:pt x="225" y="575"/>
                  <a:pt x="225" y="575"/>
                  <a:pt x="225" y="575"/>
                </a:cubicBezTo>
                <a:cubicBezTo>
                  <a:pt x="50" y="575"/>
                  <a:pt x="50" y="575"/>
                  <a:pt x="50" y="575"/>
                </a:cubicBezTo>
                <a:lnTo>
                  <a:pt x="50" y="400"/>
                </a:lnTo>
                <a:close/>
                <a:moveTo>
                  <a:pt x="362" y="75"/>
                </a:moveTo>
                <a:cubicBezTo>
                  <a:pt x="675" y="75"/>
                  <a:pt x="675" y="75"/>
                  <a:pt x="675" y="75"/>
                </a:cubicBezTo>
                <a:cubicBezTo>
                  <a:pt x="689" y="75"/>
                  <a:pt x="700" y="64"/>
                  <a:pt x="700" y="50"/>
                </a:cubicBezTo>
                <a:cubicBezTo>
                  <a:pt x="700" y="36"/>
                  <a:pt x="689" y="25"/>
                  <a:pt x="675" y="25"/>
                </a:cubicBezTo>
                <a:cubicBezTo>
                  <a:pt x="362" y="25"/>
                  <a:pt x="362" y="25"/>
                  <a:pt x="362" y="25"/>
                </a:cubicBezTo>
                <a:cubicBezTo>
                  <a:pt x="348" y="25"/>
                  <a:pt x="337" y="36"/>
                  <a:pt x="337" y="50"/>
                </a:cubicBezTo>
                <a:cubicBezTo>
                  <a:pt x="337" y="64"/>
                  <a:pt x="348" y="75"/>
                  <a:pt x="362" y="75"/>
                </a:cubicBezTo>
                <a:close/>
                <a:moveTo>
                  <a:pt x="675" y="375"/>
                </a:moveTo>
                <a:cubicBezTo>
                  <a:pt x="362" y="375"/>
                  <a:pt x="362" y="375"/>
                  <a:pt x="362" y="375"/>
                </a:cubicBezTo>
                <a:cubicBezTo>
                  <a:pt x="348" y="375"/>
                  <a:pt x="337" y="386"/>
                  <a:pt x="337" y="400"/>
                </a:cubicBezTo>
                <a:cubicBezTo>
                  <a:pt x="337" y="414"/>
                  <a:pt x="348" y="425"/>
                  <a:pt x="362" y="425"/>
                </a:cubicBezTo>
                <a:cubicBezTo>
                  <a:pt x="675" y="425"/>
                  <a:pt x="675" y="425"/>
                  <a:pt x="675" y="425"/>
                </a:cubicBezTo>
                <a:cubicBezTo>
                  <a:pt x="689" y="425"/>
                  <a:pt x="700" y="414"/>
                  <a:pt x="700" y="400"/>
                </a:cubicBezTo>
                <a:cubicBezTo>
                  <a:pt x="700" y="386"/>
                  <a:pt x="689" y="375"/>
                  <a:pt x="675" y="375"/>
                </a:cubicBezTo>
                <a:close/>
                <a:moveTo>
                  <a:pt x="675" y="200"/>
                </a:moveTo>
                <a:cubicBezTo>
                  <a:pt x="362" y="200"/>
                  <a:pt x="362" y="200"/>
                  <a:pt x="362" y="200"/>
                </a:cubicBezTo>
                <a:cubicBezTo>
                  <a:pt x="348" y="200"/>
                  <a:pt x="337" y="211"/>
                  <a:pt x="337" y="225"/>
                </a:cubicBezTo>
                <a:cubicBezTo>
                  <a:pt x="337" y="239"/>
                  <a:pt x="348" y="250"/>
                  <a:pt x="362" y="250"/>
                </a:cubicBezTo>
                <a:cubicBezTo>
                  <a:pt x="675" y="250"/>
                  <a:pt x="675" y="250"/>
                  <a:pt x="675" y="250"/>
                </a:cubicBezTo>
                <a:cubicBezTo>
                  <a:pt x="689" y="250"/>
                  <a:pt x="700" y="239"/>
                  <a:pt x="700" y="225"/>
                </a:cubicBezTo>
                <a:cubicBezTo>
                  <a:pt x="700" y="211"/>
                  <a:pt x="689" y="200"/>
                  <a:pt x="675" y="200"/>
                </a:cubicBezTo>
                <a:close/>
                <a:moveTo>
                  <a:pt x="675" y="550"/>
                </a:moveTo>
                <a:cubicBezTo>
                  <a:pt x="362" y="550"/>
                  <a:pt x="362" y="550"/>
                  <a:pt x="362" y="550"/>
                </a:cubicBezTo>
                <a:cubicBezTo>
                  <a:pt x="348" y="550"/>
                  <a:pt x="337" y="561"/>
                  <a:pt x="337" y="575"/>
                </a:cubicBezTo>
                <a:cubicBezTo>
                  <a:pt x="337" y="589"/>
                  <a:pt x="348" y="600"/>
                  <a:pt x="362" y="600"/>
                </a:cubicBezTo>
                <a:cubicBezTo>
                  <a:pt x="675" y="600"/>
                  <a:pt x="675" y="600"/>
                  <a:pt x="675" y="600"/>
                </a:cubicBezTo>
                <a:cubicBezTo>
                  <a:pt x="689" y="600"/>
                  <a:pt x="700" y="589"/>
                  <a:pt x="700" y="575"/>
                </a:cubicBezTo>
                <a:cubicBezTo>
                  <a:pt x="700" y="561"/>
                  <a:pt x="689" y="550"/>
                  <a:pt x="675" y="550"/>
                </a:cubicBezTo>
                <a:close/>
              </a:path>
            </a:pathLst>
          </a:custGeom>
          <a:solidFill>
            <a:srgbClr val="6E6C76"/>
          </a:solidFill>
          <a:ln>
            <a:noFill/>
          </a:ln>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6538796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文本框 10"/>
          <p:cNvSpPr txBox="1"/>
          <p:nvPr/>
        </p:nvSpPr>
        <p:spPr>
          <a:xfrm>
            <a:off x="3778249" y="2743095"/>
            <a:ext cx="4635502" cy="1200329"/>
          </a:xfrm>
          <a:prstGeom prst="rect">
            <a:avLst/>
          </a:prstGeom>
          <a:noFill/>
        </p:spPr>
        <p:txBody>
          <a:bodyPr wrap="square" rtlCol="0">
            <a:spAutoFit/>
          </a:bodyPr>
          <a:lstStyle/>
          <a:p>
            <a:pPr algn="ctr"/>
            <a:r>
              <a:rPr lang="en-US" altLang="zh-CN" sz="7200" dirty="0" smtClean="0">
                <a:solidFill>
                  <a:schemeClr val="bg1"/>
                </a:solidFill>
                <a:latin typeface="Stencil" panose="040409050D0802020404" pitchFamily="82" charset="0"/>
              </a:rPr>
              <a:t>THANKS</a:t>
            </a:r>
            <a:endParaRPr lang="zh-CN" altLang="en-US" sz="7200" dirty="0">
              <a:solidFill>
                <a:schemeClr val="bg1"/>
              </a:solidFill>
              <a:latin typeface="Stencil" panose="040409050D0802020404" pitchFamily="82" charset="0"/>
            </a:endParaRPr>
          </a:p>
        </p:txBody>
      </p:sp>
      <p:sp>
        <p:nvSpPr>
          <p:cNvPr id="12" name="图文框 11"/>
          <p:cNvSpPr/>
          <p:nvPr/>
        </p:nvSpPr>
        <p:spPr>
          <a:xfrm>
            <a:off x="3778250" y="2232145"/>
            <a:ext cx="4635501" cy="2222230"/>
          </a:xfrm>
          <a:prstGeom prst="frame">
            <a:avLst>
              <a:gd name="adj1" fmla="val 169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useBgFill="1">
        <p:nvSpPr>
          <p:cNvPr id="13" name="矩形 12"/>
          <p:cNvSpPr/>
          <p:nvPr/>
        </p:nvSpPr>
        <p:spPr>
          <a:xfrm>
            <a:off x="4286250" y="4225744"/>
            <a:ext cx="3619500" cy="400110"/>
          </a:xfrm>
          <a:prstGeom prst="rect">
            <a:avLst/>
          </a:prstGeom>
        </p:spPr>
        <p:txBody>
          <a:bodyPr wrap="square">
            <a:spAutoFit/>
          </a:bodyPr>
          <a:lstStyle/>
          <a:p>
            <a:pPr algn="dist"/>
            <a:r>
              <a:rPr lang="en-US" altLang="zh-CN" sz="2000" b="1" i="0" dirty="0" smtClean="0">
                <a:solidFill>
                  <a:schemeClr val="bg1"/>
                </a:solidFill>
                <a:effectLst/>
                <a:latin typeface="Futura Book" pitchFamily="50" charset="0"/>
              </a:rPr>
              <a:t>  SIMPLE TEMPLATE       </a:t>
            </a:r>
            <a:endParaRPr lang="zh-CN" altLang="en-US" sz="2000" b="1" dirty="0">
              <a:solidFill>
                <a:schemeClr val="bg1"/>
              </a:solidFill>
              <a:latin typeface="Futura Book" pitchFamily="50" charset="0"/>
            </a:endParaRPr>
          </a:p>
        </p:txBody>
      </p:sp>
    </p:spTree>
    <p:extLst>
      <p:ext uri="{BB962C8B-B14F-4D97-AF65-F5344CB8AC3E}">
        <p14:creationId xmlns:p14="http://schemas.microsoft.com/office/powerpoint/2010/main" val="3132853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图文框 4"/>
          <p:cNvSpPr/>
          <p:nvPr/>
        </p:nvSpPr>
        <p:spPr>
          <a:xfrm>
            <a:off x="3857625" y="3092450"/>
            <a:ext cx="4486275" cy="1357414"/>
          </a:xfrm>
          <a:prstGeom prst="frame">
            <a:avLst>
              <a:gd name="adj1" fmla="val 1907"/>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椭圆 1"/>
          <p:cNvSpPr/>
          <p:nvPr/>
        </p:nvSpPr>
        <p:spPr>
          <a:xfrm>
            <a:off x="5243512" y="872517"/>
            <a:ext cx="1714500" cy="1714500"/>
          </a:xfrm>
          <a:prstGeom prst="ellipse">
            <a:avLst/>
          </a:prstGeom>
          <a:blipFill>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110510" y="3478769"/>
            <a:ext cx="3980504" cy="584775"/>
          </a:xfrm>
          <a:prstGeom prst="rect">
            <a:avLst/>
          </a:prstGeom>
          <a:noFill/>
        </p:spPr>
        <p:txBody>
          <a:bodyPr wrap="square" rtlCol="0">
            <a:spAutoFit/>
          </a:bodyPr>
          <a:lstStyle/>
          <a:p>
            <a:pPr algn="ctr"/>
            <a:r>
              <a:rPr lang="zh-CN" altLang="en-US" sz="3200" dirty="0" smtClean="0">
                <a:solidFill>
                  <a:srgbClr val="4D4B52"/>
                </a:solidFill>
                <a:latin typeface="思源宋体 Heavy" panose="02020900000000000000" pitchFamily="18" charset="-122"/>
                <a:ea typeface="思源宋体 Heavy" panose="02020900000000000000" pitchFamily="18" charset="-122"/>
              </a:rPr>
              <a:t>在此添加标题文本</a:t>
            </a:r>
            <a:endParaRPr lang="zh-CN" altLang="en-US" sz="3200" dirty="0">
              <a:solidFill>
                <a:srgbClr val="4D4B52"/>
              </a:solidFill>
              <a:latin typeface="思源宋体 Heavy" panose="02020900000000000000" pitchFamily="18" charset="-122"/>
              <a:ea typeface="思源宋体 Heavy" panose="02020900000000000000" pitchFamily="18" charset="-122"/>
            </a:endParaRPr>
          </a:p>
        </p:txBody>
      </p:sp>
      <p:sp useBgFill="1">
        <p:nvSpPr>
          <p:cNvPr id="4" name="文本框 3"/>
          <p:cNvSpPr txBox="1"/>
          <p:nvPr/>
        </p:nvSpPr>
        <p:spPr>
          <a:xfrm>
            <a:off x="5059902" y="2937684"/>
            <a:ext cx="2081720" cy="369332"/>
          </a:xfrm>
          <a:prstGeom prst="rect">
            <a:avLst/>
          </a:prstGeom>
        </p:spPr>
        <p:txBody>
          <a:bodyPr wrap="square" rtlCol="0">
            <a:spAutoFit/>
          </a:bodyPr>
          <a:lstStyle/>
          <a:p>
            <a:pPr algn="ctr"/>
            <a:r>
              <a:rPr lang="en-US" altLang="zh-CN" dirty="0" smtClean="0">
                <a:solidFill>
                  <a:srgbClr val="4D4B52"/>
                </a:solidFill>
                <a:latin typeface="Stencil" panose="040409050D0802020404" pitchFamily="82" charset="0"/>
              </a:rPr>
              <a:t>Part one</a:t>
            </a:r>
            <a:endParaRPr lang="zh-CN" altLang="en-US" dirty="0">
              <a:solidFill>
                <a:srgbClr val="4D4B52"/>
              </a:solidFill>
              <a:latin typeface="Stencil" panose="040409050D0802020404" pitchFamily="82" charset="0"/>
            </a:endParaRPr>
          </a:p>
        </p:txBody>
      </p:sp>
      <p:sp>
        <p:nvSpPr>
          <p:cNvPr id="6" name="矩形 5"/>
          <p:cNvSpPr/>
          <p:nvPr/>
        </p:nvSpPr>
        <p:spPr>
          <a:xfrm>
            <a:off x="1964870" y="4836183"/>
            <a:ext cx="8271784" cy="586827"/>
          </a:xfrm>
          <a:prstGeom prst="rect">
            <a:avLst/>
          </a:prstGeom>
        </p:spPr>
        <p:txBody>
          <a:bodyPr wrap="square">
            <a:spAutoFit/>
          </a:bodyPr>
          <a:lstStyle/>
          <a:p>
            <a:pPr algn="ctr">
              <a:lnSpc>
                <a:spcPct val="130000"/>
              </a:lnSpc>
            </a:pPr>
            <a:r>
              <a:rPr lang="en-US" altLang="zh-CN" sz="13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grpSp>
        <p:nvGrpSpPr>
          <p:cNvPr id="11" name="组合 10"/>
          <p:cNvGrpSpPr/>
          <p:nvPr/>
        </p:nvGrpSpPr>
        <p:grpSpPr>
          <a:xfrm>
            <a:off x="5703862" y="5745480"/>
            <a:ext cx="793800" cy="108000"/>
            <a:chOff x="5577840" y="5745480"/>
            <a:chExt cx="793800" cy="108000"/>
          </a:xfrm>
        </p:grpSpPr>
        <p:sp>
          <p:nvSpPr>
            <p:cNvPr id="7" name="椭圆 6"/>
            <p:cNvSpPr/>
            <p:nvPr/>
          </p:nvSpPr>
          <p:spPr>
            <a:xfrm>
              <a:off x="5577840" y="5745480"/>
              <a:ext cx="108000" cy="108000"/>
            </a:xfrm>
            <a:prstGeom prst="ellipse">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58064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60350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62636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18195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95324" y="3175000"/>
            <a:ext cx="7889875" cy="2955200"/>
          </a:xfrm>
          <a:prstGeom prst="rect">
            <a:avLst/>
          </a:prstGeom>
          <a:blipFill>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206500" y="1457456"/>
            <a:ext cx="1860550" cy="584775"/>
          </a:xfrm>
          <a:prstGeom prst="rect">
            <a:avLst/>
          </a:prstGeom>
          <a:noFill/>
        </p:spPr>
        <p:txBody>
          <a:bodyPr wrap="square" rtlCol="0">
            <a:spAutoFit/>
          </a:bodyPr>
          <a:lstStyle/>
          <a:p>
            <a:pPr algn="ctr"/>
            <a:r>
              <a:rPr lang="zh-CN" altLang="en-US" sz="3200" dirty="0" smtClean="0">
                <a:solidFill>
                  <a:srgbClr val="6E6C76"/>
                </a:solidFill>
                <a:latin typeface="思源宋体 Heavy" panose="02020900000000000000" pitchFamily="18" charset="-122"/>
                <a:ea typeface="思源宋体 Heavy" panose="02020900000000000000" pitchFamily="18" charset="-122"/>
              </a:rPr>
              <a:t>添加标题</a:t>
            </a:r>
            <a:endParaRPr lang="zh-CN" altLang="en-US" sz="3200" dirty="0">
              <a:solidFill>
                <a:srgbClr val="6E6C76"/>
              </a:solidFill>
              <a:latin typeface="思源宋体 Heavy" panose="02020900000000000000" pitchFamily="18" charset="-122"/>
              <a:ea typeface="思源宋体 Heavy" panose="02020900000000000000" pitchFamily="18" charset="-122"/>
            </a:endParaRPr>
          </a:p>
        </p:txBody>
      </p:sp>
      <p:sp>
        <p:nvSpPr>
          <p:cNvPr id="2" name="矩形 1"/>
          <p:cNvSpPr/>
          <p:nvPr/>
        </p:nvSpPr>
        <p:spPr>
          <a:xfrm>
            <a:off x="3800474" y="1143523"/>
            <a:ext cx="7743825" cy="1212640"/>
          </a:xfrm>
          <a:prstGeom prst="rect">
            <a:avLst/>
          </a:prstGeom>
        </p:spPr>
        <p:txBody>
          <a:bodyPr wrap="square">
            <a:spAutoFit/>
          </a:bodyPr>
          <a:lstStyle/>
          <a:p>
            <a:pPr>
              <a:lnSpc>
                <a:spcPct val="130000"/>
              </a:lnSpc>
            </a:pPr>
            <a:r>
              <a:rPr lang="en-US" altLang="zh-CN" sz="14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 Please enter the relevant text content here. Operation method: select all the text in this paragraph with the mouse, and enter the text directly to replace it.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
        <p:nvSpPr>
          <p:cNvPr id="9" name="矩形 8"/>
          <p:cNvSpPr/>
          <p:nvPr/>
        </p:nvSpPr>
        <p:spPr>
          <a:xfrm>
            <a:off x="8753476" y="3175000"/>
            <a:ext cx="2706688" cy="2955200"/>
          </a:xfrm>
          <a:prstGeom prst="rect">
            <a:avLst/>
          </a:pr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9460707" y="4625570"/>
            <a:ext cx="1320800" cy="369332"/>
          </a:xfrm>
          <a:prstGeom prst="rect">
            <a:avLst/>
          </a:prstGeom>
          <a:noFill/>
        </p:spPr>
        <p:txBody>
          <a:bodyPr wrap="square" rtlCol="0">
            <a:spAutoFit/>
          </a:bodyPr>
          <a:lstStyle/>
          <a:p>
            <a:pPr algn="ctr"/>
            <a:r>
              <a:rPr lang="en-US" altLang="zh-CN" dirty="0" smtClean="0">
                <a:solidFill>
                  <a:schemeClr val="bg1"/>
                </a:solidFill>
                <a:latin typeface="Futura Book" pitchFamily="50" charset="0"/>
                <a:ea typeface="思源宋体 Heavy" panose="02020900000000000000" pitchFamily="18" charset="-122"/>
              </a:rPr>
              <a:t>Add title</a:t>
            </a:r>
            <a:endParaRPr lang="zh-CN" altLang="en-US" dirty="0">
              <a:solidFill>
                <a:schemeClr val="bg1"/>
              </a:solidFill>
              <a:latin typeface="Futura Book" pitchFamily="50" charset="0"/>
              <a:ea typeface="思源宋体 Heavy" panose="02020900000000000000" pitchFamily="18" charset="-122"/>
            </a:endParaRPr>
          </a:p>
        </p:txBody>
      </p:sp>
      <p:sp>
        <p:nvSpPr>
          <p:cNvPr id="11" name="矩形 10"/>
          <p:cNvSpPr/>
          <p:nvPr/>
        </p:nvSpPr>
        <p:spPr>
          <a:xfrm>
            <a:off x="8915401" y="4959475"/>
            <a:ext cx="2411414" cy="498598"/>
          </a:xfrm>
          <a:prstGeom prst="rect">
            <a:avLst/>
          </a:prstGeom>
        </p:spPr>
        <p:txBody>
          <a:bodyPr wrap="square">
            <a:spAutoFit/>
          </a:bodyPr>
          <a:lstStyle/>
          <a:p>
            <a:pPr algn="ctr">
              <a:lnSpc>
                <a:spcPct val="120000"/>
              </a:lnSpc>
            </a:pPr>
            <a:r>
              <a:rPr lang="en-US" altLang="zh-CN" sz="1100" kern="100" dirty="0">
                <a:solidFill>
                  <a:schemeClr val="bg1">
                    <a:alpha val="70000"/>
                  </a:schemeClr>
                </a:solidFill>
                <a:latin typeface="Futura Book" pitchFamily="50" charset="0"/>
                <a:cs typeface="Times New Roman" panose="02020603050405020304" pitchFamily="18" charset="0"/>
              </a:rPr>
              <a:t>Enter the text content directly here, the text format will not </a:t>
            </a:r>
            <a:r>
              <a:rPr lang="en-US" altLang="zh-CN" sz="1100" kern="100" dirty="0" smtClean="0">
                <a:solidFill>
                  <a:schemeClr val="bg1">
                    <a:alpha val="70000"/>
                  </a:schemeClr>
                </a:solidFill>
                <a:latin typeface="Futura Book" pitchFamily="50" charset="0"/>
                <a:cs typeface="Times New Roman" panose="02020603050405020304" pitchFamily="18" charset="0"/>
              </a:rPr>
              <a:t>change.</a:t>
            </a:r>
            <a:endParaRPr lang="zh-CN" altLang="zh-CN" sz="800" kern="100" dirty="0">
              <a:solidFill>
                <a:schemeClr val="bg1">
                  <a:alpha val="70000"/>
                </a:schemeClr>
              </a:solidFill>
              <a:latin typeface="Futura Book" pitchFamily="50" charset="0"/>
              <a:cs typeface="Times New Roman" panose="02020603050405020304" pitchFamily="18" charset="0"/>
            </a:endParaRPr>
          </a:p>
        </p:txBody>
      </p:sp>
      <p:sp>
        <p:nvSpPr>
          <p:cNvPr id="12" name="1"/>
          <p:cNvSpPr>
            <a:spLocks noEditPoints="1"/>
          </p:cNvSpPr>
          <p:nvPr/>
        </p:nvSpPr>
        <p:spPr bwMode="auto">
          <a:xfrm>
            <a:off x="9905545" y="3920225"/>
            <a:ext cx="402550" cy="402550"/>
          </a:xfrm>
          <a:custGeom>
            <a:avLst/>
            <a:gdLst>
              <a:gd name="T0" fmla="*/ 703 w 706"/>
              <a:gd name="T1" fmla="*/ 502 h 706"/>
              <a:gd name="T2" fmla="*/ 673 w 706"/>
              <a:gd name="T3" fmla="*/ 616 h 706"/>
              <a:gd name="T4" fmla="*/ 639 w 706"/>
              <a:gd name="T5" fmla="*/ 673 h 706"/>
              <a:gd name="T6" fmla="*/ 555 w 706"/>
              <a:gd name="T7" fmla="*/ 612 h 706"/>
              <a:gd name="T8" fmla="*/ 481 w 706"/>
              <a:gd name="T9" fmla="*/ 692 h 706"/>
              <a:gd name="T10" fmla="*/ 407 w 706"/>
              <a:gd name="T11" fmla="*/ 386 h 706"/>
              <a:gd name="T12" fmla="*/ 365 w 706"/>
              <a:gd name="T13" fmla="*/ 473 h 706"/>
              <a:gd name="T14" fmla="*/ 295 w 706"/>
              <a:gd name="T15" fmla="*/ 479 h 706"/>
              <a:gd name="T16" fmla="*/ 219 w 706"/>
              <a:gd name="T17" fmla="*/ 403 h 706"/>
              <a:gd name="T18" fmla="*/ 219 w 706"/>
              <a:gd name="T19" fmla="*/ 294 h 706"/>
              <a:gd name="T20" fmla="*/ 402 w 706"/>
              <a:gd name="T21" fmla="*/ 219 h 706"/>
              <a:gd name="T22" fmla="*/ 449 w 706"/>
              <a:gd name="T23" fmla="*/ 250 h 706"/>
              <a:gd name="T24" fmla="*/ 473 w 706"/>
              <a:gd name="T25" fmla="*/ 365 h 706"/>
              <a:gd name="T26" fmla="*/ 449 w 706"/>
              <a:gd name="T27" fmla="*/ 307 h 706"/>
              <a:gd name="T28" fmla="*/ 426 w 706"/>
              <a:gd name="T29" fmla="*/ 272 h 706"/>
              <a:gd name="T30" fmla="*/ 272 w 706"/>
              <a:gd name="T31" fmla="*/ 272 h 706"/>
              <a:gd name="T32" fmla="*/ 249 w 706"/>
              <a:gd name="T33" fmla="*/ 307 h 706"/>
              <a:gd name="T34" fmla="*/ 249 w 706"/>
              <a:gd name="T35" fmla="*/ 391 h 706"/>
              <a:gd name="T36" fmla="*/ 307 w 706"/>
              <a:gd name="T37" fmla="*/ 449 h 706"/>
              <a:gd name="T38" fmla="*/ 349 w 706"/>
              <a:gd name="T39" fmla="*/ 553 h 706"/>
              <a:gd name="T40" fmla="*/ 258 w 706"/>
              <a:gd name="T41" fmla="*/ 567 h 706"/>
              <a:gd name="T42" fmla="*/ 130 w 706"/>
              <a:gd name="T43" fmla="*/ 439 h 706"/>
              <a:gd name="T44" fmla="*/ 131 w 706"/>
              <a:gd name="T45" fmla="*/ 259 h 706"/>
              <a:gd name="T46" fmla="*/ 260 w 706"/>
              <a:gd name="T47" fmla="*/ 131 h 706"/>
              <a:gd name="T48" fmla="*/ 439 w 706"/>
              <a:gd name="T49" fmla="*/ 131 h 706"/>
              <a:gd name="T50" fmla="*/ 567 w 706"/>
              <a:gd name="T51" fmla="*/ 260 h 706"/>
              <a:gd name="T52" fmla="*/ 553 w 706"/>
              <a:gd name="T53" fmla="*/ 349 h 706"/>
              <a:gd name="T54" fmla="*/ 493 w 706"/>
              <a:gd name="T55" fmla="*/ 205 h 706"/>
              <a:gd name="T56" fmla="*/ 271 w 706"/>
              <a:gd name="T57" fmla="*/ 160 h 706"/>
              <a:gd name="T58" fmla="*/ 161 w 706"/>
              <a:gd name="T59" fmla="*/ 271 h 706"/>
              <a:gd name="T60" fmla="*/ 161 w 706"/>
              <a:gd name="T61" fmla="*/ 427 h 706"/>
              <a:gd name="T62" fmla="*/ 349 w 706"/>
              <a:gd name="T63" fmla="*/ 553 h 706"/>
              <a:gd name="T64" fmla="*/ 376 w 706"/>
              <a:gd name="T65" fmla="*/ 671 h 706"/>
              <a:gd name="T66" fmla="*/ 215 w 706"/>
              <a:gd name="T67" fmla="*/ 672 h 706"/>
              <a:gd name="T68" fmla="*/ 26 w 706"/>
              <a:gd name="T69" fmla="*/ 481 h 706"/>
              <a:gd name="T70" fmla="*/ 26 w 706"/>
              <a:gd name="T71" fmla="*/ 215 h 706"/>
              <a:gd name="T72" fmla="*/ 215 w 706"/>
              <a:gd name="T73" fmla="*/ 26 h 706"/>
              <a:gd name="T74" fmla="*/ 483 w 706"/>
              <a:gd name="T75" fmla="*/ 26 h 706"/>
              <a:gd name="T76" fmla="*/ 596 w 706"/>
              <a:gd name="T77" fmla="*/ 102 h 706"/>
              <a:gd name="T78" fmla="*/ 698 w 706"/>
              <a:gd name="T79" fmla="*/ 349 h 706"/>
              <a:gd name="T80" fmla="*/ 623 w 706"/>
              <a:gd name="T81" fmla="*/ 237 h 706"/>
              <a:gd name="T82" fmla="*/ 462 w 706"/>
              <a:gd name="T83" fmla="*/ 76 h 706"/>
              <a:gd name="T84" fmla="*/ 236 w 706"/>
              <a:gd name="T85" fmla="*/ 76 h 706"/>
              <a:gd name="T86" fmla="*/ 53 w 706"/>
              <a:gd name="T87" fmla="*/ 349 h 706"/>
              <a:gd name="T88" fmla="*/ 140 w 706"/>
              <a:gd name="T89" fmla="*/ 558 h 706"/>
              <a:gd name="T90" fmla="*/ 647 w 706"/>
              <a:gd name="T91" fmla="*/ 500 h 706"/>
              <a:gd name="T92" fmla="*/ 500 w 706"/>
              <a:gd name="T93" fmla="*/ 647 h 706"/>
              <a:gd name="T94" fmla="*/ 539 w 706"/>
              <a:gd name="T95" fmla="*/ 574 h 706"/>
              <a:gd name="T96" fmla="*/ 639 w 706"/>
              <a:gd name="T97" fmla="*/ 628 h 706"/>
              <a:gd name="T98" fmla="*/ 577 w 706"/>
              <a:gd name="T99" fmla="*/ 53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06" h="706">
                <a:moveTo>
                  <a:pt x="407" y="386"/>
                </a:moveTo>
                <a:cubicBezTo>
                  <a:pt x="693" y="481"/>
                  <a:pt x="693" y="481"/>
                  <a:pt x="693" y="481"/>
                </a:cubicBezTo>
                <a:cubicBezTo>
                  <a:pt x="701" y="485"/>
                  <a:pt x="706" y="493"/>
                  <a:pt x="703" y="502"/>
                </a:cubicBezTo>
                <a:cubicBezTo>
                  <a:pt x="702" y="506"/>
                  <a:pt x="699" y="509"/>
                  <a:pt x="695" y="511"/>
                </a:cubicBezTo>
                <a:cubicBezTo>
                  <a:pt x="612" y="555"/>
                  <a:pt x="612" y="555"/>
                  <a:pt x="612" y="555"/>
                </a:cubicBezTo>
                <a:cubicBezTo>
                  <a:pt x="673" y="616"/>
                  <a:pt x="673" y="616"/>
                  <a:pt x="673" y="616"/>
                </a:cubicBezTo>
                <a:cubicBezTo>
                  <a:pt x="679" y="623"/>
                  <a:pt x="679" y="633"/>
                  <a:pt x="673" y="639"/>
                </a:cubicBezTo>
                <a:cubicBezTo>
                  <a:pt x="673" y="639"/>
                  <a:pt x="673" y="639"/>
                  <a:pt x="673" y="639"/>
                </a:cubicBezTo>
                <a:cubicBezTo>
                  <a:pt x="639" y="673"/>
                  <a:pt x="639" y="673"/>
                  <a:pt x="639" y="673"/>
                </a:cubicBezTo>
                <a:cubicBezTo>
                  <a:pt x="633" y="679"/>
                  <a:pt x="623" y="679"/>
                  <a:pt x="617" y="673"/>
                </a:cubicBezTo>
                <a:cubicBezTo>
                  <a:pt x="615" y="673"/>
                  <a:pt x="615" y="673"/>
                  <a:pt x="615" y="673"/>
                </a:cubicBezTo>
                <a:cubicBezTo>
                  <a:pt x="555" y="612"/>
                  <a:pt x="555" y="612"/>
                  <a:pt x="555" y="612"/>
                </a:cubicBezTo>
                <a:cubicBezTo>
                  <a:pt x="511" y="695"/>
                  <a:pt x="511" y="695"/>
                  <a:pt x="511" y="695"/>
                </a:cubicBezTo>
                <a:cubicBezTo>
                  <a:pt x="507" y="703"/>
                  <a:pt x="497" y="706"/>
                  <a:pt x="489" y="702"/>
                </a:cubicBezTo>
                <a:cubicBezTo>
                  <a:pt x="485" y="700"/>
                  <a:pt x="483" y="696"/>
                  <a:pt x="481" y="692"/>
                </a:cubicBezTo>
                <a:cubicBezTo>
                  <a:pt x="386" y="407"/>
                  <a:pt x="386" y="407"/>
                  <a:pt x="386" y="407"/>
                </a:cubicBezTo>
                <a:cubicBezTo>
                  <a:pt x="383" y="398"/>
                  <a:pt x="388" y="389"/>
                  <a:pt x="397" y="386"/>
                </a:cubicBezTo>
                <a:cubicBezTo>
                  <a:pt x="400" y="385"/>
                  <a:pt x="404" y="385"/>
                  <a:pt x="407" y="386"/>
                </a:cubicBezTo>
                <a:close/>
                <a:moveTo>
                  <a:pt x="349" y="458"/>
                </a:moveTo>
                <a:cubicBezTo>
                  <a:pt x="349" y="458"/>
                  <a:pt x="349" y="458"/>
                  <a:pt x="349" y="458"/>
                </a:cubicBezTo>
                <a:cubicBezTo>
                  <a:pt x="358" y="458"/>
                  <a:pt x="365" y="464"/>
                  <a:pt x="365" y="473"/>
                </a:cubicBezTo>
                <a:cubicBezTo>
                  <a:pt x="365" y="483"/>
                  <a:pt x="358" y="490"/>
                  <a:pt x="349" y="490"/>
                </a:cubicBezTo>
                <a:cubicBezTo>
                  <a:pt x="330" y="490"/>
                  <a:pt x="312" y="486"/>
                  <a:pt x="295" y="479"/>
                </a:cubicBezTo>
                <a:cubicBezTo>
                  <a:pt x="295" y="479"/>
                  <a:pt x="295" y="479"/>
                  <a:pt x="295" y="479"/>
                </a:cubicBezTo>
                <a:cubicBezTo>
                  <a:pt x="278" y="472"/>
                  <a:pt x="262" y="461"/>
                  <a:pt x="249" y="448"/>
                </a:cubicBezTo>
                <a:cubicBezTo>
                  <a:pt x="249" y="448"/>
                  <a:pt x="249" y="448"/>
                  <a:pt x="249" y="448"/>
                </a:cubicBezTo>
                <a:cubicBezTo>
                  <a:pt x="236" y="435"/>
                  <a:pt x="226" y="420"/>
                  <a:pt x="219" y="403"/>
                </a:cubicBezTo>
                <a:cubicBezTo>
                  <a:pt x="212" y="386"/>
                  <a:pt x="208" y="368"/>
                  <a:pt x="208" y="349"/>
                </a:cubicBezTo>
                <a:cubicBezTo>
                  <a:pt x="208" y="330"/>
                  <a:pt x="212" y="312"/>
                  <a:pt x="219" y="295"/>
                </a:cubicBezTo>
                <a:cubicBezTo>
                  <a:pt x="219" y="294"/>
                  <a:pt x="219" y="294"/>
                  <a:pt x="219" y="294"/>
                </a:cubicBezTo>
                <a:cubicBezTo>
                  <a:pt x="226" y="277"/>
                  <a:pt x="237" y="262"/>
                  <a:pt x="249" y="249"/>
                </a:cubicBezTo>
                <a:cubicBezTo>
                  <a:pt x="275" y="224"/>
                  <a:pt x="310" y="208"/>
                  <a:pt x="349" y="208"/>
                </a:cubicBezTo>
                <a:cubicBezTo>
                  <a:pt x="368" y="208"/>
                  <a:pt x="386" y="212"/>
                  <a:pt x="402" y="219"/>
                </a:cubicBezTo>
                <a:cubicBezTo>
                  <a:pt x="403" y="219"/>
                  <a:pt x="403" y="219"/>
                  <a:pt x="403" y="219"/>
                </a:cubicBezTo>
                <a:cubicBezTo>
                  <a:pt x="420" y="226"/>
                  <a:pt x="435" y="236"/>
                  <a:pt x="449" y="249"/>
                </a:cubicBezTo>
                <a:cubicBezTo>
                  <a:pt x="449" y="250"/>
                  <a:pt x="449" y="250"/>
                  <a:pt x="449" y="250"/>
                </a:cubicBezTo>
                <a:cubicBezTo>
                  <a:pt x="462" y="263"/>
                  <a:pt x="472" y="279"/>
                  <a:pt x="479" y="295"/>
                </a:cubicBezTo>
                <a:cubicBezTo>
                  <a:pt x="486" y="312"/>
                  <a:pt x="490" y="330"/>
                  <a:pt x="490" y="349"/>
                </a:cubicBezTo>
                <a:cubicBezTo>
                  <a:pt x="490" y="358"/>
                  <a:pt x="483" y="365"/>
                  <a:pt x="473" y="365"/>
                </a:cubicBezTo>
                <a:cubicBezTo>
                  <a:pt x="465" y="365"/>
                  <a:pt x="457" y="358"/>
                  <a:pt x="457" y="349"/>
                </a:cubicBezTo>
                <a:cubicBezTo>
                  <a:pt x="457" y="334"/>
                  <a:pt x="455" y="320"/>
                  <a:pt x="449" y="307"/>
                </a:cubicBezTo>
                <a:cubicBezTo>
                  <a:pt x="449" y="307"/>
                  <a:pt x="449" y="307"/>
                  <a:pt x="449" y="307"/>
                </a:cubicBezTo>
                <a:cubicBezTo>
                  <a:pt x="449" y="307"/>
                  <a:pt x="449" y="307"/>
                  <a:pt x="449" y="307"/>
                </a:cubicBezTo>
                <a:cubicBezTo>
                  <a:pt x="444" y="294"/>
                  <a:pt x="436" y="283"/>
                  <a:pt x="426" y="273"/>
                </a:cubicBezTo>
                <a:cubicBezTo>
                  <a:pt x="426" y="272"/>
                  <a:pt x="426" y="272"/>
                  <a:pt x="426" y="272"/>
                </a:cubicBezTo>
                <a:cubicBezTo>
                  <a:pt x="415" y="262"/>
                  <a:pt x="404" y="254"/>
                  <a:pt x="390" y="249"/>
                </a:cubicBezTo>
                <a:cubicBezTo>
                  <a:pt x="378" y="243"/>
                  <a:pt x="364" y="240"/>
                  <a:pt x="349" y="240"/>
                </a:cubicBezTo>
                <a:cubicBezTo>
                  <a:pt x="319" y="240"/>
                  <a:pt x="292" y="252"/>
                  <a:pt x="272" y="272"/>
                </a:cubicBezTo>
                <a:cubicBezTo>
                  <a:pt x="272" y="272"/>
                  <a:pt x="272" y="272"/>
                  <a:pt x="272" y="272"/>
                </a:cubicBezTo>
                <a:cubicBezTo>
                  <a:pt x="262" y="282"/>
                  <a:pt x="254" y="294"/>
                  <a:pt x="249" y="307"/>
                </a:cubicBezTo>
                <a:cubicBezTo>
                  <a:pt x="249" y="307"/>
                  <a:pt x="249" y="307"/>
                  <a:pt x="249" y="307"/>
                </a:cubicBezTo>
                <a:cubicBezTo>
                  <a:pt x="243" y="320"/>
                  <a:pt x="240" y="334"/>
                  <a:pt x="240" y="349"/>
                </a:cubicBezTo>
                <a:cubicBezTo>
                  <a:pt x="240" y="364"/>
                  <a:pt x="243" y="378"/>
                  <a:pt x="249" y="390"/>
                </a:cubicBezTo>
                <a:cubicBezTo>
                  <a:pt x="249" y="391"/>
                  <a:pt x="249" y="391"/>
                  <a:pt x="249" y="391"/>
                </a:cubicBezTo>
                <a:cubicBezTo>
                  <a:pt x="254" y="403"/>
                  <a:pt x="262" y="415"/>
                  <a:pt x="271" y="425"/>
                </a:cubicBezTo>
                <a:cubicBezTo>
                  <a:pt x="272" y="426"/>
                  <a:pt x="272" y="426"/>
                  <a:pt x="272" y="426"/>
                </a:cubicBezTo>
                <a:cubicBezTo>
                  <a:pt x="282" y="436"/>
                  <a:pt x="294" y="444"/>
                  <a:pt x="307" y="449"/>
                </a:cubicBezTo>
                <a:cubicBezTo>
                  <a:pt x="320" y="454"/>
                  <a:pt x="334" y="458"/>
                  <a:pt x="349" y="458"/>
                </a:cubicBezTo>
                <a:close/>
                <a:moveTo>
                  <a:pt x="349" y="553"/>
                </a:moveTo>
                <a:cubicBezTo>
                  <a:pt x="349" y="553"/>
                  <a:pt x="349" y="553"/>
                  <a:pt x="349" y="553"/>
                </a:cubicBezTo>
                <a:cubicBezTo>
                  <a:pt x="358" y="553"/>
                  <a:pt x="365" y="560"/>
                  <a:pt x="365" y="569"/>
                </a:cubicBezTo>
                <a:cubicBezTo>
                  <a:pt x="365" y="578"/>
                  <a:pt x="358" y="585"/>
                  <a:pt x="349" y="585"/>
                </a:cubicBezTo>
                <a:cubicBezTo>
                  <a:pt x="317" y="585"/>
                  <a:pt x="287" y="579"/>
                  <a:pt x="258" y="567"/>
                </a:cubicBezTo>
                <a:cubicBezTo>
                  <a:pt x="230" y="555"/>
                  <a:pt x="204" y="537"/>
                  <a:pt x="182" y="516"/>
                </a:cubicBezTo>
                <a:cubicBezTo>
                  <a:pt x="160" y="494"/>
                  <a:pt x="143" y="468"/>
                  <a:pt x="131" y="439"/>
                </a:cubicBezTo>
                <a:cubicBezTo>
                  <a:pt x="130" y="439"/>
                  <a:pt x="130" y="439"/>
                  <a:pt x="130" y="439"/>
                </a:cubicBezTo>
                <a:cubicBezTo>
                  <a:pt x="119" y="411"/>
                  <a:pt x="113" y="380"/>
                  <a:pt x="113" y="349"/>
                </a:cubicBezTo>
                <a:cubicBezTo>
                  <a:pt x="113" y="317"/>
                  <a:pt x="119" y="287"/>
                  <a:pt x="131" y="259"/>
                </a:cubicBezTo>
                <a:cubicBezTo>
                  <a:pt x="131" y="259"/>
                  <a:pt x="131" y="259"/>
                  <a:pt x="131" y="259"/>
                </a:cubicBezTo>
                <a:cubicBezTo>
                  <a:pt x="143" y="230"/>
                  <a:pt x="160" y="204"/>
                  <a:pt x="182" y="182"/>
                </a:cubicBezTo>
                <a:cubicBezTo>
                  <a:pt x="204" y="160"/>
                  <a:pt x="230" y="143"/>
                  <a:pt x="258" y="131"/>
                </a:cubicBezTo>
                <a:cubicBezTo>
                  <a:pt x="260" y="131"/>
                  <a:pt x="260" y="131"/>
                  <a:pt x="260" y="131"/>
                </a:cubicBezTo>
                <a:cubicBezTo>
                  <a:pt x="287" y="119"/>
                  <a:pt x="317" y="113"/>
                  <a:pt x="349" y="113"/>
                </a:cubicBezTo>
                <a:cubicBezTo>
                  <a:pt x="381" y="113"/>
                  <a:pt x="411" y="119"/>
                  <a:pt x="439" y="131"/>
                </a:cubicBezTo>
                <a:cubicBezTo>
                  <a:pt x="439" y="131"/>
                  <a:pt x="439" y="131"/>
                  <a:pt x="439" y="131"/>
                </a:cubicBezTo>
                <a:cubicBezTo>
                  <a:pt x="468" y="143"/>
                  <a:pt x="494" y="160"/>
                  <a:pt x="516" y="182"/>
                </a:cubicBezTo>
                <a:cubicBezTo>
                  <a:pt x="537" y="204"/>
                  <a:pt x="555" y="230"/>
                  <a:pt x="567" y="259"/>
                </a:cubicBezTo>
                <a:cubicBezTo>
                  <a:pt x="567" y="260"/>
                  <a:pt x="567" y="260"/>
                  <a:pt x="567" y="260"/>
                </a:cubicBezTo>
                <a:cubicBezTo>
                  <a:pt x="579" y="287"/>
                  <a:pt x="585" y="317"/>
                  <a:pt x="585" y="349"/>
                </a:cubicBezTo>
                <a:cubicBezTo>
                  <a:pt x="585" y="358"/>
                  <a:pt x="577" y="365"/>
                  <a:pt x="569" y="365"/>
                </a:cubicBezTo>
                <a:cubicBezTo>
                  <a:pt x="560" y="365"/>
                  <a:pt x="553" y="358"/>
                  <a:pt x="553" y="349"/>
                </a:cubicBezTo>
                <a:cubicBezTo>
                  <a:pt x="553" y="321"/>
                  <a:pt x="547" y="295"/>
                  <a:pt x="537" y="271"/>
                </a:cubicBezTo>
                <a:cubicBezTo>
                  <a:pt x="537" y="271"/>
                  <a:pt x="537" y="271"/>
                  <a:pt x="537" y="271"/>
                </a:cubicBezTo>
                <a:cubicBezTo>
                  <a:pt x="527" y="246"/>
                  <a:pt x="511" y="224"/>
                  <a:pt x="493" y="205"/>
                </a:cubicBezTo>
                <a:cubicBezTo>
                  <a:pt x="474" y="186"/>
                  <a:pt x="452" y="171"/>
                  <a:pt x="427" y="161"/>
                </a:cubicBezTo>
                <a:cubicBezTo>
                  <a:pt x="403" y="151"/>
                  <a:pt x="377" y="145"/>
                  <a:pt x="349" y="145"/>
                </a:cubicBezTo>
                <a:cubicBezTo>
                  <a:pt x="321" y="145"/>
                  <a:pt x="295" y="151"/>
                  <a:pt x="271" y="160"/>
                </a:cubicBezTo>
                <a:cubicBezTo>
                  <a:pt x="271" y="161"/>
                  <a:pt x="271" y="161"/>
                  <a:pt x="271" y="161"/>
                </a:cubicBezTo>
                <a:cubicBezTo>
                  <a:pt x="246" y="171"/>
                  <a:pt x="223" y="186"/>
                  <a:pt x="205" y="205"/>
                </a:cubicBezTo>
                <a:cubicBezTo>
                  <a:pt x="186" y="224"/>
                  <a:pt x="171" y="246"/>
                  <a:pt x="161" y="271"/>
                </a:cubicBezTo>
                <a:cubicBezTo>
                  <a:pt x="151" y="295"/>
                  <a:pt x="145" y="321"/>
                  <a:pt x="145" y="349"/>
                </a:cubicBezTo>
                <a:cubicBezTo>
                  <a:pt x="145" y="376"/>
                  <a:pt x="151" y="403"/>
                  <a:pt x="160" y="426"/>
                </a:cubicBezTo>
                <a:cubicBezTo>
                  <a:pt x="161" y="427"/>
                  <a:pt x="161" y="427"/>
                  <a:pt x="161" y="427"/>
                </a:cubicBezTo>
                <a:cubicBezTo>
                  <a:pt x="171" y="452"/>
                  <a:pt x="186" y="474"/>
                  <a:pt x="205" y="493"/>
                </a:cubicBezTo>
                <a:cubicBezTo>
                  <a:pt x="223" y="512"/>
                  <a:pt x="246" y="527"/>
                  <a:pt x="271" y="537"/>
                </a:cubicBezTo>
                <a:cubicBezTo>
                  <a:pt x="295" y="547"/>
                  <a:pt x="321" y="553"/>
                  <a:pt x="349" y="553"/>
                </a:cubicBezTo>
                <a:close/>
                <a:moveTo>
                  <a:pt x="349" y="645"/>
                </a:moveTo>
                <a:cubicBezTo>
                  <a:pt x="349" y="645"/>
                  <a:pt x="349" y="645"/>
                  <a:pt x="349" y="645"/>
                </a:cubicBezTo>
                <a:cubicBezTo>
                  <a:pt x="364" y="645"/>
                  <a:pt x="376" y="656"/>
                  <a:pt x="376" y="671"/>
                </a:cubicBezTo>
                <a:cubicBezTo>
                  <a:pt x="376" y="686"/>
                  <a:pt x="364" y="698"/>
                  <a:pt x="349" y="698"/>
                </a:cubicBezTo>
                <a:cubicBezTo>
                  <a:pt x="302" y="698"/>
                  <a:pt x="257" y="689"/>
                  <a:pt x="215" y="672"/>
                </a:cubicBezTo>
                <a:cubicBezTo>
                  <a:pt x="215" y="672"/>
                  <a:pt x="215" y="672"/>
                  <a:pt x="215" y="672"/>
                </a:cubicBezTo>
                <a:cubicBezTo>
                  <a:pt x="173" y="654"/>
                  <a:pt x="134" y="628"/>
                  <a:pt x="102" y="596"/>
                </a:cubicBezTo>
                <a:cubicBezTo>
                  <a:pt x="70" y="564"/>
                  <a:pt x="44" y="525"/>
                  <a:pt x="26" y="483"/>
                </a:cubicBezTo>
                <a:cubicBezTo>
                  <a:pt x="26" y="481"/>
                  <a:pt x="26" y="481"/>
                  <a:pt x="26" y="481"/>
                </a:cubicBezTo>
                <a:cubicBezTo>
                  <a:pt x="9" y="440"/>
                  <a:pt x="0" y="396"/>
                  <a:pt x="0" y="349"/>
                </a:cubicBezTo>
                <a:cubicBezTo>
                  <a:pt x="0" y="302"/>
                  <a:pt x="9" y="257"/>
                  <a:pt x="26" y="215"/>
                </a:cubicBezTo>
                <a:cubicBezTo>
                  <a:pt x="26" y="215"/>
                  <a:pt x="26" y="215"/>
                  <a:pt x="26" y="215"/>
                </a:cubicBezTo>
                <a:cubicBezTo>
                  <a:pt x="26" y="215"/>
                  <a:pt x="26" y="215"/>
                  <a:pt x="26" y="215"/>
                </a:cubicBezTo>
                <a:cubicBezTo>
                  <a:pt x="44" y="173"/>
                  <a:pt x="70" y="134"/>
                  <a:pt x="102" y="102"/>
                </a:cubicBezTo>
                <a:cubicBezTo>
                  <a:pt x="134" y="70"/>
                  <a:pt x="173" y="44"/>
                  <a:pt x="215" y="26"/>
                </a:cubicBezTo>
                <a:cubicBezTo>
                  <a:pt x="217" y="26"/>
                  <a:pt x="217" y="26"/>
                  <a:pt x="217" y="26"/>
                </a:cubicBezTo>
                <a:cubicBezTo>
                  <a:pt x="258" y="9"/>
                  <a:pt x="302" y="0"/>
                  <a:pt x="349" y="0"/>
                </a:cubicBezTo>
                <a:cubicBezTo>
                  <a:pt x="396" y="0"/>
                  <a:pt x="441" y="9"/>
                  <a:pt x="483" y="26"/>
                </a:cubicBezTo>
                <a:cubicBezTo>
                  <a:pt x="483" y="26"/>
                  <a:pt x="483" y="26"/>
                  <a:pt x="483" y="26"/>
                </a:cubicBezTo>
                <a:cubicBezTo>
                  <a:pt x="483" y="26"/>
                  <a:pt x="483" y="26"/>
                  <a:pt x="483" y="26"/>
                </a:cubicBezTo>
                <a:cubicBezTo>
                  <a:pt x="525" y="44"/>
                  <a:pt x="564" y="70"/>
                  <a:pt x="596" y="102"/>
                </a:cubicBezTo>
                <a:cubicBezTo>
                  <a:pt x="628" y="134"/>
                  <a:pt x="654" y="173"/>
                  <a:pt x="671" y="215"/>
                </a:cubicBezTo>
                <a:cubicBezTo>
                  <a:pt x="672" y="217"/>
                  <a:pt x="672" y="217"/>
                  <a:pt x="672" y="217"/>
                </a:cubicBezTo>
                <a:cubicBezTo>
                  <a:pt x="689" y="258"/>
                  <a:pt x="698" y="302"/>
                  <a:pt x="698" y="349"/>
                </a:cubicBezTo>
                <a:cubicBezTo>
                  <a:pt x="698" y="364"/>
                  <a:pt x="686" y="376"/>
                  <a:pt x="671" y="376"/>
                </a:cubicBezTo>
                <a:cubicBezTo>
                  <a:pt x="656" y="376"/>
                  <a:pt x="644" y="364"/>
                  <a:pt x="644" y="349"/>
                </a:cubicBezTo>
                <a:cubicBezTo>
                  <a:pt x="644" y="309"/>
                  <a:pt x="636" y="271"/>
                  <a:pt x="623" y="237"/>
                </a:cubicBezTo>
                <a:cubicBezTo>
                  <a:pt x="622" y="236"/>
                  <a:pt x="622" y="236"/>
                  <a:pt x="622" y="236"/>
                </a:cubicBezTo>
                <a:cubicBezTo>
                  <a:pt x="607" y="200"/>
                  <a:pt x="585" y="167"/>
                  <a:pt x="558" y="140"/>
                </a:cubicBezTo>
                <a:cubicBezTo>
                  <a:pt x="531" y="112"/>
                  <a:pt x="498" y="91"/>
                  <a:pt x="462" y="76"/>
                </a:cubicBezTo>
                <a:cubicBezTo>
                  <a:pt x="427" y="61"/>
                  <a:pt x="389" y="53"/>
                  <a:pt x="349" y="53"/>
                </a:cubicBezTo>
                <a:cubicBezTo>
                  <a:pt x="309" y="53"/>
                  <a:pt x="271" y="61"/>
                  <a:pt x="237" y="75"/>
                </a:cubicBezTo>
                <a:cubicBezTo>
                  <a:pt x="236" y="76"/>
                  <a:pt x="236" y="76"/>
                  <a:pt x="236" y="76"/>
                </a:cubicBezTo>
                <a:cubicBezTo>
                  <a:pt x="200" y="91"/>
                  <a:pt x="167" y="112"/>
                  <a:pt x="140" y="140"/>
                </a:cubicBezTo>
                <a:cubicBezTo>
                  <a:pt x="113" y="167"/>
                  <a:pt x="91" y="200"/>
                  <a:pt x="76" y="236"/>
                </a:cubicBezTo>
                <a:cubicBezTo>
                  <a:pt x="61" y="271"/>
                  <a:pt x="53" y="309"/>
                  <a:pt x="53" y="349"/>
                </a:cubicBezTo>
                <a:cubicBezTo>
                  <a:pt x="53" y="389"/>
                  <a:pt x="61" y="426"/>
                  <a:pt x="75" y="460"/>
                </a:cubicBezTo>
                <a:cubicBezTo>
                  <a:pt x="76" y="462"/>
                  <a:pt x="76" y="462"/>
                  <a:pt x="76" y="462"/>
                </a:cubicBezTo>
                <a:cubicBezTo>
                  <a:pt x="91" y="498"/>
                  <a:pt x="113" y="531"/>
                  <a:pt x="140" y="558"/>
                </a:cubicBezTo>
                <a:cubicBezTo>
                  <a:pt x="167" y="585"/>
                  <a:pt x="200" y="607"/>
                  <a:pt x="236" y="622"/>
                </a:cubicBezTo>
                <a:cubicBezTo>
                  <a:pt x="271" y="637"/>
                  <a:pt x="309" y="645"/>
                  <a:pt x="349" y="645"/>
                </a:cubicBezTo>
                <a:close/>
                <a:moveTo>
                  <a:pt x="647" y="500"/>
                </a:moveTo>
                <a:cubicBezTo>
                  <a:pt x="647" y="500"/>
                  <a:pt x="647" y="500"/>
                  <a:pt x="647" y="500"/>
                </a:cubicBezTo>
                <a:cubicBezTo>
                  <a:pt x="427" y="427"/>
                  <a:pt x="427" y="427"/>
                  <a:pt x="427" y="427"/>
                </a:cubicBezTo>
                <a:cubicBezTo>
                  <a:pt x="500" y="647"/>
                  <a:pt x="500" y="647"/>
                  <a:pt x="500" y="647"/>
                </a:cubicBezTo>
                <a:cubicBezTo>
                  <a:pt x="537" y="577"/>
                  <a:pt x="537" y="577"/>
                  <a:pt x="537" y="577"/>
                </a:cubicBezTo>
                <a:cubicBezTo>
                  <a:pt x="537" y="577"/>
                  <a:pt x="537" y="577"/>
                  <a:pt x="537" y="577"/>
                </a:cubicBezTo>
                <a:cubicBezTo>
                  <a:pt x="537" y="576"/>
                  <a:pt x="538" y="575"/>
                  <a:pt x="539" y="574"/>
                </a:cubicBezTo>
                <a:cubicBezTo>
                  <a:pt x="546" y="567"/>
                  <a:pt x="556" y="567"/>
                  <a:pt x="562" y="573"/>
                </a:cubicBezTo>
                <a:cubicBezTo>
                  <a:pt x="628" y="639"/>
                  <a:pt x="628" y="639"/>
                  <a:pt x="628" y="639"/>
                </a:cubicBezTo>
                <a:cubicBezTo>
                  <a:pt x="639" y="628"/>
                  <a:pt x="639" y="628"/>
                  <a:pt x="639" y="628"/>
                </a:cubicBezTo>
                <a:cubicBezTo>
                  <a:pt x="574" y="563"/>
                  <a:pt x="574" y="563"/>
                  <a:pt x="574" y="563"/>
                </a:cubicBezTo>
                <a:cubicBezTo>
                  <a:pt x="573" y="562"/>
                  <a:pt x="572" y="560"/>
                  <a:pt x="571" y="558"/>
                </a:cubicBezTo>
                <a:cubicBezTo>
                  <a:pt x="567" y="551"/>
                  <a:pt x="570" y="541"/>
                  <a:pt x="577" y="537"/>
                </a:cubicBezTo>
                <a:cubicBezTo>
                  <a:pt x="647" y="500"/>
                  <a:pt x="647" y="500"/>
                  <a:pt x="647" y="50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Tree>
    <p:extLst>
      <p:ext uri="{BB962C8B-B14F-4D97-AF65-F5344CB8AC3E}">
        <p14:creationId xmlns:p14="http://schemas.microsoft.com/office/powerpoint/2010/main" val="488517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178800" y="1831302"/>
            <a:ext cx="1320800" cy="369332"/>
          </a:xfrm>
          <a:prstGeom prst="rect">
            <a:avLst/>
          </a:prstGeom>
          <a:noFill/>
        </p:spPr>
        <p:txBody>
          <a:bodyPr wrap="square" rtlCol="0">
            <a:spAutoFit/>
          </a:bodyPr>
          <a:lstStyle/>
          <a:p>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3" name="矩形 2"/>
          <p:cNvSpPr/>
          <p:nvPr/>
        </p:nvSpPr>
        <p:spPr>
          <a:xfrm>
            <a:off x="8178800" y="2302538"/>
            <a:ext cx="3390900" cy="1126462"/>
          </a:xfrm>
          <a:prstGeom prst="rect">
            <a:avLst/>
          </a:prstGeom>
        </p:spPr>
        <p:txBody>
          <a:bodyPr wrap="square">
            <a:spAutoFit/>
          </a:bodyPr>
          <a:lstStyle/>
          <a:p>
            <a:pP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
        <p:nvSpPr>
          <p:cNvPr id="4" name="矩形 3"/>
          <p:cNvSpPr/>
          <p:nvPr/>
        </p:nvSpPr>
        <p:spPr>
          <a:xfrm>
            <a:off x="1012566" y="1431193"/>
            <a:ext cx="2646879" cy="584775"/>
          </a:xfrm>
          <a:prstGeom prst="rect">
            <a:avLst/>
          </a:prstGeom>
        </p:spPr>
        <p:txBody>
          <a:bodyPr wrap="none">
            <a:spAutoFit/>
          </a:bodyPr>
          <a:lstStyle/>
          <a:p>
            <a:pPr algn="ctr"/>
            <a:r>
              <a:rPr lang="zh-CN" altLang="en-US" sz="3200" dirty="0" smtClean="0">
                <a:solidFill>
                  <a:srgbClr val="4D4B52"/>
                </a:solidFill>
                <a:latin typeface="思源宋体 Heavy" panose="02020900000000000000" pitchFamily="18" charset="-122"/>
                <a:ea typeface="思源宋体 Heavy" panose="02020900000000000000" pitchFamily="18" charset="-122"/>
              </a:rPr>
              <a:t>添加您的标题</a:t>
            </a:r>
            <a:endParaRPr lang="zh-CN" altLang="en-US" sz="3200" dirty="0">
              <a:solidFill>
                <a:srgbClr val="4D4B52"/>
              </a:solidFill>
              <a:latin typeface="思源宋体 Heavy" panose="02020900000000000000" pitchFamily="18" charset="-122"/>
              <a:ea typeface="思源宋体 Heavy" panose="02020900000000000000" pitchFamily="18" charset="-122"/>
            </a:endParaRPr>
          </a:p>
        </p:txBody>
      </p:sp>
      <p:sp>
        <p:nvSpPr>
          <p:cNvPr id="5" name="矩形 4"/>
          <p:cNvSpPr/>
          <p:nvPr/>
        </p:nvSpPr>
        <p:spPr>
          <a:xfrm>
            <a:off x="4546600" y="0"/>
            <a:ext cx="3073400" cy="4356100"/>
          </a:xfrm>
          <a:prstGeom prst="rect">
            <a:avLst/>
          </a:prstGeom>
          <a:blipFill>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851400" y="4996444"/>
            <a:ext cx="6194425" cy="932563"/>
          </a:xfrm>
          <a:prstGeom prst="rect">
            <a:avLst/>
          </a:prstGeom>
        </p:spPr>
        <p:txBody>
          <a:bodyPr wrap="square">
            <a:spAutoFit/>
          </a:bodyPr>
          <a:lstStyle/>
          <a:p>
            <a:pPr>
              <a:lnSpc>
                <a:spcPct val="130000"/>
              </a:lnSpc>
            </a:pPr>
            <a:r>
              <a:rPr lang="en-US" altLang="zh-CN" sz="14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 </a:t>
            </a:r>
            <a:endParaRPr lang="zh-CN" altLang="zh-CN" sz="1000" kern="100" dirty="0">
              <a:solidFill>
                <a:srgbClr val="EAE9E9"/>
              </a:solidFill>
              <a:latin typeface="Futura Book" pitchFamily="50" charset="0"/>
              <a:cs typeface="Times New Roman" panose="02020603050405020304" pitchFamily="18" charset="0"/>
            </a:endParaRPr>
          </a:p>
        </p:txBody>
      </p:sp>
      <p:sp>
        <p:nvSpPr>
          <p:cNvPr id="7" name="矩形 6"/>
          <p:cNvSpPr/>
          <p:nvPr/>
        </p:nvSpPr>
        <p:spPr>
          <a:xfrm>
            <a:off x="799306" y="2420938"/>
            <a:ext cx="3073400" cy="3708400"/>
          </a:xfrm>
          <a:prstGeom prst="rect">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403725" y="4645025"/>
            <a:ext cx="571500" cy="646331"/>
          </a:xfrm>
          <a:prstGeom prst="rect">
            <a:avLst/>
          </a:prstGeom>
          <a:noFill/>
        </p:spPr>
        <p:txBody>
          <a:bodyPr wrap="square" rtlCol="0">
            <a:spAutoFit/>
          </a:bodyPr>
          <a:lstStyle/>
          <a:p>
            <a:pPr algn="ctr"/>
            <a:r>
              <a:rPr lang="en-US" altLang="zh-CN" sz="3600" dirty="0" smtClean="0">
                <a:solidFill>
                  <a:srgbClr val="A3A1A9"/>
                </a:solidFill>
              </a:rPr>
              <a:t>“</a:t>
            </a:r>
            <a:endParaRPr lang="zh-CN" altLang="en-US" sz="3600" dirty="0">
              <a:solidFill>
                <a:srgbClr val="A3A1A9"/>
              </a:solidFill>
            </a:endParaRPr>
          </a:p>
        </p:txBody>
      </p:sp>
      <p:sp>
        <p:nvSpPr>
          <p:cNvPr id="9" name="文本框 8"/>
          <p:cNvSpPr txBox="1"/>
          <p:nvPr/>
        </p:nvSpPr>
        <p:spPr>
          <a:xfrm>
            <a:off x="10760075" y="5662672"/>
            <a:ext cx="571500" cy="646331"/>
          </a:xfrm>
          <a:prstGeom prst="rect">
            <a:avLst/>
          </a:prstGeom>
          <a:noFill/>
        </p:spPr>
        <p:txBody>
          <a:bodyPr wrap="square" rtlCol="0">
            <a:spAutoFit/>
          </a:bodyPr>
          <a:lstStyle/>
          <a:p>
            <a:pPr algn="ctr"/>
            <a:r>
              <a:rPr lang="en-US" altLang="zh-CN" sz="3600" dirty="0" smtClean="0">
                <a:solidFill>
                  <a:srgbClr val="A3A1A9"/>
                </a:solidFill>
              </a:rPr>
              <a:t>“</a:t>
            </a:r>
            <a:endParaRPr lang="zh-CN" altLang="en-US" sz="3600" dirty="0">
              <a:solidFill>
                <a:srgbClr val="A3A1A9"/>
              </a:solidFill>
            </a:endParaRPr>
          </a:p>
        </p:txBody>
      </p:sp>
      <p:sp>
        <p:nvSpPr>
          <p:cNvPr id="10" name="文本框 9"/>
          <p:cNvSpPr txBox="1"/>
          <p:nvPr/>
        </p:nvSpPr>
        <p:spPr>
          <a:xfrm>
            <a:off x="1819800" y="3608698"/>
            <a:ext cx="1065748" cy="584775"/>
          </a:xfrm>
          <a:prstGeom prst="rect">
            <a:avLst/>
          </a:prstGeom>
          <a:noFill/>
        </p:spPr>
        <p:txBody>
          <a:bodyPr wrap="square" rtlCol="0">
            <a:spAutoFit/>
          </a:bodyPr>
          <a:lstStyle/>
          <a:p>
            <a:pPr algn="ctr"/>
            <a:r>
              <a:rPr lang="en-US" altLang="zh-CN" sz="3200" dirty="0" smtClean="0">
                <a:solidFill>
                  <a:schemeClr val="bg1"/>
                </a:solidFill>
                <a:latin typeface="Futura Book" pitchFamily="50" charset="0"/>
              </a:rPr>
              <a:t>85%</a:t>
            </a:r>
            <a:endParaRPr lang="zh-CN" altLang="en-US" sz="3200" dirty="0">
              <a:solidFill>
                <a:schemeClr val="bg1"/>
              </a:solidFill>
              <a:latin typeface="Futura Book" pitchFamily="50" charset="0"/>
            </a:endParaRPr>
          </a:p>
        </p:txBody>
      </p:sp>
      <p:sp>
        <p:nvSpPr>
          <p:cNvPr id="11" name="文本框 10"/>
          <p:cNvSpPr txBox="1"/>
          <p:nvPr/>
        </p:nvSpPr>
        <p:spPr>
          <a:xfrm>
            <a:off x="1691481" y="4458853"/>
            <a:ext cx="1320800" cy="369332"/>
          </a:xfrm>
          <a:prstGeom prst="rect">
            <a:avLst/>
          </a:prstGeom>
          <a:noFill/>
        </p:spPr>
        <p:txBody>
          <a:bodyPr wrap="square" rtlCol="0">
            <a:spAutoFit/>
          </a:bodyPr>
          <a:lstStyle/>
          <a:p>
            <a:pPr algn="ctr"/>
            <a:r>
              <a:rPr lang="en-US" altLang="zh-CN" dirty="0" smtClean="0">
                <a:solidFill>
                  <a:schemeClr val="bg1"/>
                </a:solidFill>
                <a:latin typeface="Futura Book" pitchFamily="50" charset="0"/>
                <a:ea typeface="思源宋体 Heavy" panose="02020900000000000000" pitchFamily="18" charset="-122"/>
              </a:rPr>
              <a:t>Add title</a:t>
            </a:r>
            <a:endParaRPr lang="zh-CN" altLang="en-US" dirty="0">
              <a:solidFill>
                <a:schemeClr val="bg1"/>
              </a:solidFill>
              <a:latin typeface="Futura Book" pitchFamily="50" charset="0"/>
              <a:ea typeface="思源宋体 Heavy" panose="02020900000000000000" pitchFamily="18" charset="-122"/>
            </a:endParaRPr>
          </a:p>
        </p:txBody>
      </p:sp>
      <p:sp>
        <p:nvSpPr>
          <p:cNvPr id="12" name="矩形 11"/>
          <p:cNvSpPr/>
          <p:nvPr/>
        </p:nvSpPr>
        <p:spPr>
          <a:xfrm>
            <a:off x="1146175" y="4792758"/>
            <a:ext cx="2411414" cy="498598"/>
          </a:xfrm>
          <a:prstGeom prst="rect">
            <a:avLst/>
          </a:prstGeom>
        </p:spPr>
        <p:txBody>
          <a:bodyPr wrap="square">
            <a:spAutoFit/>
          </a:bodyPr>
          <a:lstStyle/>
          <a:p>
            <a:pPr algn="ctr">
              <a:lnSpc>
                <a:spcPct val="120000"/>
              </a:lnSpc>
            </a:pPr>
            <a:r>
              <a:rPr lang="en-US" altLang="zh-CN" sz="1100" kern="100" dirty="0">
                <a:solidFill>
                  <a:schemeClr val="bg1">
                    <a:alpha val="70000"/>
                  </a:schemeClr>
                </a:solidFill>
                <a:latin typeface="Futura Book" pitchFamily="50" charset="0"/>
                <a:cs typeface="Times New Roman" panose="02020603050405020304" pitchFamily="18" charset="0"/>
              </a:rPr>
              <a:t>Enter the text content directly here, the text format will not </a:t>
            </a:r>
            <a:r>
              <a:rPr lang="en-US" altLang="zh-CN" sz="1100" kern="100" dirty="0" smtClean="0">
                <a:solidFill>
                  <a:schemeClr val="bg1">
                    <a:alpha val="70000"/>
                  </a:schemeClr>
                </a:solidFill>
                <a:latin typeface="Futura Book" pitchFamily="50" charset="0"/>
                <a:cs typeface="Times New Roman" panose="02020603050405020304" pitchFamily="18" charset="0"/>
              </a:rPr>
              <a:t>change.</a:t>
            </a:r>
            <a:endParaRPr lang="zh-CN" altLang="zh-CN" sz="800" kern="100" dirty="0">
              <a:solidFill>
                <a:schemeClr val="bg1">
                  <a:alpha val="70000"/>
                </a:schemeClr>
              </a:solidFill>
              <a:latin typeface="Futura Book" pitchFamily="50" charset="0"/>
              <a:cs typeface="Times New Roman" panose="02020603050405020304" pitchFamily="18" charset="0"/>
            </a:endParaRPr>
          </a:p>
        </p:txBody>
      </p:sp>
    </p:spTree>
    <p:extLst>
      <p:ext uri="{BB962C8B-B14F-4D97-AF65-F5344CB8AC3E}">
        <p14:creationId xmlns:p14="http://schemas.microsoft.com/office/powerpoint/2010/main" val="101630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4190589" y="1201765"/>
            <a:ext cx="1452297" cy="1568205"/>
            <a:chOff x="1674151" y="1461133"/>
            <a:chExt cx="1452297" cy="1568205"/>
          </a:xfrm>
        </p:grpSpPr>
        <p:sp>
          <p:nvSpPr>
            <p:cNvPr id="2" name="同心圆 1"/>
            <p:cNvSpPr/>
            <p:nvPr/>
          </p:nvSpPr>
          <p:spPr>
            <a:xfrm>
              <a:off x="1873250" y="1461133"/>
              <a:ext cx="1054100" cy="1054100"/>
            </a:xfrm>
            <a:prstGeom prst="donut">
              <a:avLst>
                <a:gd name="adj" fmla="val 1699"/>
              </a:avLst>
            </a:prstGeom>
            <a:solidFill>
              <a:srgbClr val="A3A1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1"/>
            <p:cNvSpPr>
              <a:spLocks noEditPoints="1"/>
            </p:cNvSpPr>
            <p:nvPr/>
          </p:nvSpPr>
          <p:spPr bwMode="auto">
            <a:xfrm>
              <a:off x="2258747" y="1821350"/>
              <a:ext cx="283106" cy="331525"/>
            </a:xfrm>
            <a:custGeom>
              <a:avLst/>
              <a:gdLst>
                <a:gd name="T0" fmla="*/ 510 w 611"/>
                <a:gd name="T1" fmla="*/ 112 h 715"/>
                <a:gd name="T2" fmla="*/ 494 w 611"/>
                <a:gd name="T3" fmla="*/ 81 h 715"/>
                <a:gd name="T4" fmla="*/ 380 w 611"/>
                <a:gd name="T5" fmla="*/ 31 h 715"/>
                <a:gd name="T6" fmla="*/ 230 w 611"/>
                <a:gd name="T7" fmla="*/ 31 h 715"/>
                <a:gd name="T8" fmla="*/ 117 w 611"/>
                <a:gd name="T9" fmla="*/ 81 h 715"/>
                <a:gd name="T10" fmla="*/ 101 w 611"/>
                <a:gd name="T11" fmla="*/ 112 h 715"/>
                <a:gd name="T12" fmla="*/ 0 w 611"/>
                <a:gd name="T13" fmla="*/ 139 h 715"/>
                <a:gd name="T14" fmla="*/ 27 w 611"/>
                <a:gd name="T15" fmla="*/ 715 h 715"/>
                <a:gd name="T16" fmla="*/ 611 w 611"/>
                <a:gd name="T17" fmla="*/ 688 h 715"/>
                <a:gd name="T18" fmla="*/ 584 w 611"/>
                <a:gd name="T19" fmla="*/ 112 h 715"/>
                <a:gd name="T20" fmla="*/ 253 w 611"/>
                <a:gd name="T21" fmla="*/ 54 h 715"/>
                <a:gd name="T22" fmla="*/ 357 w 611"/>
                <a:gd name="T23" fmla="*/ 54 h 715"/>
                <a:gd name="T24" fmla="*/ 236 w 611"/>
                <a:gd name="T25" fmla="*/ 81 h 715"/>
                <a:gd name="T26" fmla="*/ 133 w 611"/>
                <a:gd name="T27" fmla="*/ 113 h 715"/>
                <a:gd name="T28" fmla="*/ 478 w 611"/>
                <a:gd name="T29" fmla="*/ 113 h 715"/>
                <a:gd name="T30" fmla="*/ 133 w 611"/>
                <a:gd name="T31" fmla="*/ 164 h 715"/>
                <a:gd name="T32" fmla="*/ 557 w 611"/>
                <a:gd name="T33" fmla="*/ 661 h 715"/>
                <a:gd name="T34" fmla="*/ 54 w 611"/>
                <a:gd name="T35" fmla="*/ 661 h 715"/>
                <a:gd name="T36" fmla="*/ 101 w 611"/>
                <a:gd name="T37" fmla="*/ 166 h 715"/>
                <a:gd name="T38" fmla="*/ 117 w 611"/>
                <a:gd name="T39" fmla="*/ 196 h 715"/>
                <a:gd name="T40" fmla="*/ 510 w 611"/>
                <a:gd name="T41" fmla="*/ 180 h 715"/>
                <a:gd name="T42" fmla="*/ 557 w 611"/>
                <a:gd name="T43" fmla="*/ 166 h 715"/>
                <a:gd name="T44" fmla="*/ 148 w 611"/>
                <a:gd name="T45" fmla="*/ 395 h 715"/>
                <a:gd name="T46" fmla="*/ 121 w 611"/>
                <a:gd name="T47" fmla="*/ 422 h 715"/>
                <a:gd name="T48" fmla="*/ 175 w 611"/>
                <a:gd name="T49" fmla="*/ 422 h 715"/>
                <a:gd name="T50" fmla="*/ 148 w 611"/>
                <a:gd name="T51" fmla="*/ 509 h 715"/>
                <a:gd name="T52" fmla="*/ 121 w 611"/>
                <a:gd name="T53" fmla="*/ 535 h 715"/>
                <a:gd name="T54" fmla="*/ 175 w 611"/>
                <a:gd name="T55" fmla="*/ 535 h 715"/>
                <a:gd name="T56" fmla="*/ 461 w 611"/>
                <a:gd name="T57" fmla="*/ 292 h 715"/>
                <a:gd name="T58" fmla="*/ 228 w 611"/>
                <a:gd name="T59" fmla="*/ 292 h 715"/>
                <a:gd name="T60" fmla="*/ 228 w 611"/>
                <a:gd name="T61" fmla="*/ 325 h 715"/>
                <a:gd name="T62" fmla="*/ 477 w 611"/>
                <a:gd name="T63" fmla="*/ 308 h 715"/>
                <a:gd name="T64" fmla="*/ 148 w 611"/>
                <a:gd name="T65" fmla="*/ 281 h 715"/>
                <a:gd name="T66" fmla="*/ 121 w 611"/>
                <a:gd name="T67" fmla="*/ 308 h 715"/>
                <a:gd name="T68" fmla="*/ 175 w 611"/>
                <a:gd name="T69" fmla="*/ 308 h 715"/>
                <a:gd name="T70" fmla="*/ 461 w 611"/>
                <a:gd name="T71" fmla="*/ 519 h 715"/>
                <a:gd name="T72" fmla="*/ 228 w 611"/>
                <a:gd name="T73" fmla="*/ 519 h 715"/>
                <a:gd name="T74" fmla="*/ 228 w 611"/>
                <a:gd name="T75" fmla="*/ 551 h 715"/>
                <a:gd name="T76" fmla="*/ 477 w 611"/>
                <a:gd name="T77" fmla="*/ 535 h 715"/>
                <a:gd name="T78" fmla="*/ 461 w 611"/>
                <a:gd name="T79" fmla="*/ 406 h 715"/>
                <a:gd name="T80" fmla="*/ 228 w 611"/>
                <a:gd name="T81" fmla="*/ 406 h 715"/>
                <a:gd name="T82" fmla="*/ 228 w 611"/>
                <a:gd name="T83" fmla="*/ 438 h 715"/>
                <a:gd name="T84" fmla="*/ 477 w 611"/>
                <a:gd name="T85" fmla="*/ 422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1" h="715">
                  <a:moveTo>
                    <a:pt x="584" y="112"/>
                  </a:moveTo>
                  <a:cubicBezTo>
                    <a:pt x="510" y="112"/>
                    <a:pt x="510" y="112"/>
                    <a:pt x="510" y="112"/>
                  </a:cubicBezTo>
                  <a:cubicBezTo>
                    <a:pt x="510" y="97"/>
                    <a:pt x="510" y="97"/>
                    <a:pt x="510" y="97"/>
                  </a:cubicBezTo>
                  <a:cubicBezTo>
                    <a:pt x="510" y="88"/>
                    <a:pt x="503" y="81"/>
                    <a:pt x="494" y="81"/>
                  </a:cubicBezTo>
                  <a:cubicBezTo>
                    <a:pt x="408" y="81"/>
                    <a:pt x="408" y="81"/>
                    <a:pt x="408" y="81"/>
                  </a:cubicBezTo>
                  <a:cubicBezTo>
                    <a:pt x="403" y="62"/>
                    <a:pt x="393" y="45"/>
                    <a:pt x="380" y="31"/>
                  </a:cubicBezTo>
                  <a:cubicBezTo>
                    <a:pt x="361" y="12"/>
                    <a:pt x="334" y="0"/>
                    <a:pt x="305" y="0"/>
                  </a:cubicBezTo>
                  <a:cubicBezTo>
                    <a:pt x="276" y="0"/>
                    <a:pt x="250" y="12"/>
                    <a:pt x="230" y="31"/>
                  </a:cubicBezTo>
                  <a:cubicBezTo>
                    <a:pt x="217" y="45"/>
                    <a:pt x="207" y="62"/>
                    <a:pt x="202" y="81"/>
                  </a:cubicBezTo>
                  <a:cubicBezTo>
                    <a:pt x="117" y="81"/>
                    <a:pt x="117" y="81"/>
                    <a:pt x="117" y="81"/>
                  </a:cubicBezTo>
                  <a:cubicBezTo>
                    <a:pt x="107" y="81"/>
                    <a:pt x="101" y="88"/>
                    <a:pt x="101" y="97"/>
                  </a:cubicBezTo>
                  <a:cubicBezTo>
                    <a:pt x="101" y="112"/>
                    <a:pt x="101" y="112"/>
                    <a:pt x="101" y="112"/>
                  </a:cubicBezTo>
                  <a:cubicBezTo>
                    <a:pt x="27" y="112"/>
                    <a:pt x="27" y="112"/>
                    <a:pt x="27" y="112"/>
                  </a:cubicBezTo>
                  <a:cubicBezTo>
                    <a:pt x="12" y="112"/>
                    <a:pt x="0" y="124"/>
                    <a:pt x="0" y="139"/>
                  </a:cubicBezTo>
                  <a:cubicBezTo>
                    <a:pt x="0" y="688"/>
                    <a:pt x="0" y="688"/>
                    <a:pt x="0" y="688"/>
                  </a:cubicBezTo>
                  <a:cubicBezTo>
                    <a:pt x="0" y="703"/>
                    <a:pt x="12" y="715"/>
                    <a:pt x="27" y="715"/>
                  </a:cubicBezTo>
                  <a:cubicBezTo>
                    <a:pt x="584" y="715"/>
                    <a:pt x="584" y="715"/>
                    <a:pt x="584" y="715"/>
                  </a:cubicBezTo>
                  <a:cubicBezTo>
                    <a:pt x="599" y="715"/>
                    <a:pt x="611" y="703"/>
                    <a:pt x="611" y="688"/>
                  </a:cubicBezTo>
                  <a:cubicBezTo>
                    <a:pt x="611" y="139"/>
                    <a:pt x="611" y="139"/>
                    <a:pt x="611" y="139"/>
                  </a:cubicBezTo>
                  <a:cubicBezTo>
                    <a:pt x="611" y="124"/>
                    <a:pt x="599" y="112"/>
                    <a:pt x="584" y="112"/>
                  </a:cubicBezTo>
                  <a:close/>
                  <a:moveTo>
                    <a:pt x="253" y="54"/>
                  </a:moveTo>
                  <a:cubicBezTo>
                    <a:pt x="253" y="54"/>
                    <a:pt x="253" y="54"/>
                    <a:pt x="253" y="54"/>
                  </a:cubicBezTo>
                  <a:cubicBezTo>
                    <a:pt x="266" y="41"/>
                    <a:pt x="285" y="33"/>
                    <a:pt x="305" y="33"/>
                  </a:cubicBezTo>
                  <a:cubicBezTo>
                    <a:pt x="325" y="33"/>
                    <a:pt x="344" y="41"/>
                    <a:pt x="357" y="54"/>
                  </a:cubicBezTo>
                  <a:cubicBezTo>
                    <a:pt x="365" y="62"/>
                    <a:pt x="371" y="71"/>
                    <a:pt x="375" y="81"/>
                  </a:cubicBezTo>
                  <a:cubicBezTo>
                    <a:pt x="236" y="81"/>
                    <a:pt x="236" y="81"/>
                    <a:pt x="236" y="81"/>
                  </a:cubicBezTo>
                  <a:cubicBezTo>
                    <a:pt x="240" y="71"/>
                    <a:pt x="246" y="62"/>
                    <a:pt x="253" y="54"/>
                  </a:cubicBezTo>
                  <a:close/>
                  <a:moveTo>
                    <a:pt x="133" y="113"/>
                  </a:moveTo>
                  <a:cubicBezTo>
                    <a:pt x="133" y="113"/>
                    <a:pt x="133" y="113"/>
                    <a:pt x="133" y="113"/>
                  </a:cubicBezTo>
                  <a:cubicBezTo>
                    <a:pt x="478" y="113"/>
                    <a:pt x="478" y="113"/>
                    <a:pt x="478" y="113"/>
                  </a:cubicBezTo>
                  <a:cubicBezTo>
                    <a:pt x="478" y="164"/>
                    <a:pt x="478" y="164"/>
                    <a:pt x="478" y="164"/>
                  </a:cubicBezTo>
                  <a:cubicBezTo>
                    <a:pt x="133" y="164"/>
                    <a:pt x="133" y="164"/>
                    <a:pt x="133" y="164"/>
                  </a:cubicBezTo>
                  <a:cubicBezTo>
                    <a:pt x="133" y="113"/>
                    <a:pt x="133" y="113"/>
                    <a:pt x="133" y="113"/>
                  </a:cubicBezTo>
                  <a:close/>
                  <a:moveTo>
                    <a:pt x="557" y="661"/>
                  </a:moveTo>
                  <a:cubicBezTo>
                    <a:pt x="557" y="661"/>
                    <a:pt x="557" y="661"/>
                    <a:pt x="557" y="661"/>
                  </a:cubicBezTo>
                  <a:cubicBezTo>
                    <a:pt x="54" y="661"/>
                    <a:pt x="54" y="661"/>
                    <a:pt x="54" y="661"/>
                  </a:cubicBezTo>
                  <a:cubicBezTo>
                    <a:pt x="54" y="166"/>
                    <a:pt x="54" y="166"/>
                    <a:pt x="54" y="166"/>
                  </a:cubicBezTo>
                  <a:cubicBezTo>
                    <a:pt x="101" y="166"/>
                    <a:pt x="101" y="166"/>
                    <a:pt x="101" y="166"/>
                  </a:cubicBezTo>
                  <a:cubicBezTo>
                    <a:pt x="101" y="180"/>
                    <a:pt x="101" y="180"/>
                    <a:pt x="101" y="180"/>
                  </a:cubicBezTo>
                  <a:cubicBezTo>
                    <a:pt x="101" y="189"/>
                    <a:pt x="107" y="196"/>
                    <a:pt x="117" y="196"/>
                  </a:cubicBezTo>
                  <a:cubicBezTo>
                    <a:pt x="494" y="196"/>
                    <a:pt x="494" y="196"/>
                    <a:pt x="494" y="196"/>
                  </a:cubicBezTo>
                  <a:cubicBezTo>
                    <a:pt x="503" y="196"/>
                    <a:pt x="510" y="189"/>
                    <a:pt x="510" y="180"/>
                  </a:cubicBezTo>
                  <a:cubicBezTo>
                    <a:pt x="510" y="166"/>
                    <a:pt x="510" y="166"/>
                    <a:pt x="510" y="166"/>
                  </a:cubicBezTo>
                  <a:cubicBezTo>
                    <a:pt x="557" y="166"/>
                    <a:pt x="557" y="166"/>
                    <a:pt x="557" y="166"/>
                  </a:cubicBezTo>
                  <a:cubicBezTo>
                    <a:pt x="557" y="661"/>
                    <a:pt x="557" y="661"/>
                    <a:pt x="557" y="661"/>
                  </a:cubicBezTo>
                  <a:close/>
                  <a:moveTo>
                    <a:pt x="148" y="395"/>
                  </a:moveTo>
                  <a:cubicBezTo>
                    <a:pt x="148" y="395"/>
                    <a:pt x="148" y="395"/>
                    <a:pt x="148" y="395"/>
                  </a:cubicBezTo>
                  <a:cubicBezTo>
                    <a:pt x="133" y="395"/>
                    <a:pt x="121" y="407"/>
                    <a:pt x="121" y="422"/>
                  </a:cubicBezTo>
                  <a:cubicBezTo>
                    <a:pt x="121" y="437"/>
                    <a:pt x="133" y="449"/>
                    <a:pt x="148" y="449"/>
                  </a:cubicBezTo>
                  <a:cubicBezTo>
                    <a:pt x="163" y="449"/>
                    <a:pt x="175" y="437"/>
                    <a:pt x="175" y="422"/>
                  </a:cubicBezTo>
                  <a:cubicBezTo>
                    <a:pt x="175" y="407"/>
                    <a:pt x="163" y="395"/>
                    <a:pt x="148" y="395"/>
                  </a:cubicBezTo>
                  <a:close/>
                  <a:moveTo>
                    <a:pt x="148" y="509"/>
                  </a:moveTo>
                  <a:cubicBezTo>
                    <a:pt x="148" y="509"/>
                    <a:pt x="148" y="509"/>
                    <a:pt x="148" y="509"/>
                  </a:cubicBezTo>
                  <a:cubicBezTo>
                    <a:pt x="133" y="509"/>
                    <a:pt x="121" y="520"/>
                    <a:pt x="121" y="535"/>
                  </a:cubicBezTo>
                  <a:cubicBezTo>
                    <a:pt x="121" y="550"/>
                    <a:pt x="133" y="562"/>
                    <a:pt x="148" y="562"/>
                  </a:cubicBezTo>
                  <a:cubicBezTo>
                    <a:pt x="163" y="562"/>
                    <a:pt x="175" y="550"/>
                    <a:pt x="175" y="535"/>
                  </a:cubicBezTo>
                  <a:cubicBezTo>
                    <a:pt x="175" y="520"/>
                    <a:pt x="163" y="509"/>
                    <a:pt x="148" y="509"/>
                  </a:cubicBezTo>
                  <a:close/>
                  <a:moveTo>
                    <a:pt x="461" y="292"/>
                  </a:moveTo>
                  <a:cubicBezTo>
                    <a:pt x="461" y="292"/>
                    <a:pt x="461" y="292"/>
                    <a:pt x="461" y="292"/>
                  </a:cubicBezTo>
                  <a:cubicBezTo>
                    <a:pt x="228" y="292"/>
                    <a:pt x="228" y="292"/>
                    <a:pt x="228" y="292"/>
                  </a:cubicBezTo>
                  <a:cubicBezTo>
                    <a:pt x="219" y="292"/>
                    <a:pt x="212" y="300"/>
                    <a:pt x="212" y="308"/>
                  </a:cubicBezTo>
                  <a:cubicBezTo>
                    <a:pt x="212" y="317"/>
                    <a:pt x="219" y="325"/>
                    <a:pt x="228" y="325"/>
                  </a:cubicBezTo>
                  <a:cubicBezTo>
                    <a:pt x="461" y="325"/>
                    <a:pt x="461" y="325"/>
                    <a:pt x="461" y="325"/>
                  </a:cubicBezTo>
                  <a:cubicBezTo>
                    <a:pt x="470" y="325"/>
                    <a:pt x="477" y="317"/>
                    <a:pt x="477" y="308"/>
                  </a:cubicBezTo>
                  <a:cubicBezTo>
                    <a:pt x="477" y="300"/>
                    <a:pt x="470" y="292"/>
                    <a:pt x="461" y="292"/>
                  </a:cubicBezTo>
                  <a:close/>
                  <a:moveTo>
                    <a:pt x="148" y="281"/>
                  </a:moveTo>
                  <a:cubicBezTo>
                    <a:pt x="148" y="281"/>
                    <a:pt x="148" y="281"/>
                    <a:pt x="148" y="281"/>
                  </a:cubicBezTo>
                  <a:cubicBezTo>
                    <a:pt x="133" y="281"/>
                    <a:pt x="121" y="294"/>
                    <a:pt x="121" y="308"/>
                  </a:cubicBezTo>
                  <a:cubicBezTo>
                    <a:pt x="121" y="323"/>
                    <a:pt x="133" y="336"/>
                    <a:pt x="148" y="336"/>
                  </a:cubicBezTo>
                  <a:cubicBezTo>
                    <a:pt x="163" y="336"/>
                    <a:pt x="175" y="323"/>
                    <a:pt x="175" y="308"/>
                  </a:cubicBezTo>
                  <a:cubicBezTo>
                    <a:pt x="175" y="294"/>
                    <a:pt x="163" y="281"/>
                    <a:pt x="148" y="281"/>
                  </a:cubicBezTo>
                  <a:close/>
                  <a:moveTo>
                    <a:pt x="461" y="519"/>
                  </a:moveTo>
                  <a:cubicBezTo>
                    <a:pt x="461" y="519"/>
                    <a:pt x="461" y="519"/>
                    <a:pt x="461" y="519"/>
                  </a:cubicBezTo>
                  <a:cubicBezTo>
                    <a:pt x="228" y="519"/>
                    <a:pt x="228" y="519"/>
                    <a:pt x="228" y="519"/>
                  </a:cubicBezTo>
                  <a:cubicBezTo>
                    <a:pt x="219" y="519"/>
                    <a:pt x="212" y="526"/>
                    <a:pt x="212" y="535"/>
                  </a:cubicBezTo>
                  <a:cubicBezTo>
                    <a:pt x="212" y="544"/>
                    <a:pt x="219" y="551"/>
                    <a:pt x="228" y="551"/>
                  </a:cubicBezTo>
                  <a:cubicBezTo>
                    <a:pt x="461" y="551"/>
                    <a:pt x="461" y="551"/>
                    <a:pt x="461" y="551"/>
                  </a:cubicBezTo>
                  <a:cubicBezTo>
                    <a:pt x="470" y="551"/>
                    <a:pt x="477" y="544"/>
                    <a:pt x="477" y="535"/>
                  </a:cubicBezTo>
                  <a:cubicBezTo>
                    <a:pt x="477" y="526"/>
                    <a:pt x="470" y="519"/>
                    <a:pt x="461" y="519"/>
                  </a:cubicBezTo>
                  <a:close/>
                  <a:moveTo>
                    <a:pt x="461" y="406"/>
                  </a:moveTo>
                  <a:cubicBezTo>
                    <a:pt x="461" y="406"/>
                    <a:pt x="461" y="406"/>
                    <a:pt x="461" y="406"/>
                  </a:cubicBezTo>
                  <a:cubicBezTo>
                    <a:pt x="228" y="406"/>
                    <a:pt x="228" y="406"/>
                    <a:pt x="228" y="406"/>
                  </a:cubicBezTo>
                  <a:cubicBezTo>
                    <a:pt x="219" y="406"/>
                    <a:pt x="212" y="413"/>
                    <a:pt x="212" y="422"/>
                  </a:cubicBezTo>
                  <a:cubicBezTo>
                    <a:pt x="212" y="431"/>
                    <a:pt x="219" y="438"/>
                    <a:pt x="228" y="438"/>
                  </a:cubicBezTo>
                  <a:cubicBezTo>
                    <a:pt x="461" y="438"/>
                    <a:pt x="461" y="438"/>
                    <a:pt x="461" y="438"/>
                  </a:cubicBezTo>
                  <a:cubicBezTo>
                    <a:pt x="470" y="438"/>
                    <a:pt x="477" y="431"/>
                    <a:pt x="477" y="422"/>
                  </a:cubicBezTo>
                  <a:cubicBezTo>
                    <a:pt x="477" y="413"/>
                    <a:pt x="470" y="406"/>
                    <a:pt x="461" y="406"/>
                  </a:cubicBezTo>
                  <a:close/>
                </a:path>
              </a:pathLst>
            </a:custGeom>
            <a:solidFill>
              <a:srgbClr val="6E6C76"/>
            </a:solidFill>
            <a:ln>
              <a:noFill/>
            </a:ln>
          </p:spPr>
          <p:txBody>
            <a:bodyPr vert="horz" wrap="square" lIns="91440" tIns="45720" rIns="91440" bIns="45720" numCol="1" anchor="t" anchorCtr="0" compatLnSpc="1"/>
            <a:lstStyle/>
            <a:p>
              <a:endParaRPr lang="zh-CN" altLang="en-US"/>
            </a:p>
          </p:txBody>
        </p:sp>
        <p:sp>
          <p:nvSpPr>
            <p:cNvPr id="11" name="文本框 10"/>
            <p:cNvSpPr txBox="1"/>
            <p:nvPr/>
          </p:nvSpPr>
          <p:spPr>
            <a:xfrm>
              <a:off x="1674151" y="2721561"/>
              <a:ext cx="1452297" cy="307777"/>
            </a:xfrm>
            <a:prstGeom prst="rect">
              <a:avLst/>
            </a:prstGeom>
            <a:noFill/>
          </p:spPr>
          <p:txBody>
            <a:bodyPr wrap="square" rtlCol="0">
              <a:spAutoFit/>
            </a:bodyPr>
            <a:lstStyle/>
            <a:p>
              <a:pPr algn="ctr"/>
              <a:r>
                <a:rPr lang="en-US" altLang="zh-CN" sz="1400" dirty="0" smtClean="0">
                  <a:solidFill>
                    <a:srgbClr val="6E6C76"/>
                  </a:solidFill>
                  <a:latin typeface="Futura Book" pitchFamily="50" charset="0"/>
                  <a:ea typeface="思源宋体 Heavy" panose="02020900000000000000" pitchFamily="18" charset="-122"/>
                </a:rPr>
                <a:t>Add the </a:t>
              </a:r>
              <a:r>
                <a:rPr lang="en-US" altLang="zh-CN" sz="1400" dirty="0" smtClean="0">
                  <a:solidFill>
                    <a:srgbClr val="6E6C76"/>
                  </a:solidFill>
                  <a:latin typeface="Futura Book" pitchFamily="50" charset="0"/>
                  <a:ea typeface="思源宋体 Heavy" panose="02020900000000000000" pitchFamily="18" charset="-122"/>
                </a:rPr>
                <a:t>title</a:t>
              </a:r>
              <a:endParaRPr lang="zh-CN" altLang="en-US" sz="1400" dirty="0">
                <a:solidFill>
                  <a:srgbClr val="6E6C76"/>
                </a:solidFill>
                <a:latin typeface="Futura Book" pitchFamily="50" charset="0"/>
                <a:ea typeface="思源宋体 Heavy" panose="02020900000000000000" pitchFamily="18" charset="-122"/>
              </a:endParaRPr>
            </a:p>
          </p:txBody>
        </p:sp>
      </p:grpSp>
      <p:grpSp>
        <p:nvGrpSpPr>
          <p:cNvPr id="18" name="组合 17"/>
          <p:cNvGrpSpPr/>
          <p:nvPr/>
        </p:nvGrpSpPr>
        <p:grpSpPr>
          <a:xfrm>
            <a:off x="6129681" y="1201765"/>
            <a:ext cx="1452297" cy="1568205"/>
            <a:chOff x="4137951" y="1461133"/>
            <a:chExt cx="1452297" cy="1568205"/>
          </a:xfrm>
        </p:grpSpPr>
        <p:sp>
          <p:nvSpPr>
            <p:cNvPr id="3" name="同心圆 2"/>
            <p:cNvSpPr/>
            <p:nvPr/>
          </p:nvSpPr>
          <p:spPr>
            <a:xfrm>
              <a:off x="4337050" y="1461133"/>
              <a:ext cx="1054100" cy="1054100"/>
            </a:xfrm>
            <a:prstGeom prst="donut">
              <a:avLst>
                <a:gd name="adj" fmla="val 1699"/>
              </a:avLst>
            </a:prstGeom>
            <a:solidFill>
              <a:srgbClr val="A3A1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1"/>
            <p:cNvSpPr>
              <a:spLocks noEditPoints="1"/>
            </p:cNvSpPr>
            <p:nvPr/>
          </p:nvSpPr>
          <p:spPr bwMode="auto">
            <a:xfrm>
              <a:off x="4688568" y="1824593"/>
              <a:ext cx="324576" cy="325039"/>
            </a:xfrm>
            <a:custGeom>
              <a:avLst/>
              <a:gdLst>
                <a:gd name="T0" fmla="*/ 476 w 700"/>
                <a:gd name="T1" fmla="*/ 11 h 701"/>
                <a:gd name="T2" fmla="*/ 437 w 700"/>
                <a:gd name="T3" fmla="*/ 11 h 701"/>
                <a:gd name="T4" fmla="*/ 7 w 700"/>
                <a:gd name="T5" fmla="*/ 441 h 701"/>
                <a:gd name="T6" fmla="*/ 6 w 700"/>
                <a:gd name="T7" fmla="*/ 442 h 701"/>
                <a:gd name="T8" fmla="*/ 6 w 700"/>
                <a:gd name="T9" fmla="*/ 442 h 701"/>
                <a:gd name="T10" fmla="*/ 5 w 700"/>
                <a:gd name="T11" fmla="*/ 442 h 701"/>
                <a:gd name="T12" fmla="*/ 5 w 700"/>
                <a:gd name="T13" fmla="*/ 443 h 701"/>
                <a:gd name="T14" fmla="*/ 5 w 700"/>
                <a:gd name="T15" fmla="*/ 443 h 701"/>
                <a:gd name="T16" fmla="*/ 4 w 700"/>
                <a:gd name="T17" fmla="*/ 444 h 701"/>
                <a:gd name="T18" fmla="*/ 4 w 700"/>
                <a:gd name="T19" fmla="*/ 445 h 701"/>
                <a:gd name="T20" fmla="*/ 3 w 700"/>
                <a:gd name="T21" fmla="*/ 445 h 701"/>
                <a:gd name="T22" fmla="*/ 3 w 700"/>
                <a:gd name="T23" fmla="*/ 446 h 701"/>
                <a:gd name="T24" fmla="*/ 3 w 700"/>
                <a:gd name="T25" fmla="*/ 446 h 701"/>
                <a:gd name="T26" fmla="*/ 2 w 700"/>
                <a:gd name="T27" fmla="*/ 447 h 701"/>
                <a:gd name="T28" fmla="*/ 2 w 700"/>
                <a:gd name="T29" fmla="*/ 448 h 701"/>
                <a:gd name="T30" fmla="*/ 2 w 700"/>
                <a:gd name="T31" fmla="*/ 448 h 701"/>
                <a:gd name="T32" fmla="*/ 2 w 700"/>
                <a:gd name="T33" fmla="*/ 449 h 701"/>
                <a:gd name="T34" fmla="*/ 2 w 700"/>
                <a:gd name="T35" fmla="*/ 450 h 701"/>
                <a:gd name="T36" fmla="*/ 1 w 700"/>
                <a:gd name="T37" fmla="*/ 450 h 701"/>
                <a:gd name="T38" fmla="*/ 1 w 700"/>
                <a:gd name="T39" fmla="*/ 451 h 701"/>
                <a:gd name="T40" fmla="*/ 1 w 700"/>
                <a:gd name="T41" fmla="*/ 451 h 701"/>
                <a:gd name="T42" fmla="*/ 0 w 700"/>
                <a:gd name="T43" fmla="*/ 452 h 701"/>
                <a:gd name="T44" fmla="*/ 0 w 700"/>
                <a:gd name="T45" fmla="*/ 453 h 701"/>
                <a:gd name="T46" fmla="*/ 0 w 700"/>
                <a:gd name="T47" fmla="*/ 453 h 701"/>
                <a:gd name="T48" fmla="*/ 0 w 700"/>
                <a:gd name="T49" fmla="*/ 454 h 701"/>
                <a:gd name="T50" fmla="*/ 0 w 700"/>
                <a:gd name="T51" fmla="*/ 454 h 701"/>
                <a:gd name="T52" fmla="*/ 0 w 700"/>
                <a:gd name="T53" fmla="*/ 455 h 701"/>
                <a:gd name="T54" fmla="*/ 0 w 700"/>
                <a:gd name="T55" fmla="*/ 456 h 701"/>
                <a:gd name="T56" fmla="*/ 0 w 700"/>
                <a:gd name="T57" fmla="*/ 457 h 701"/>
                <a:gd name="T58" fmla="*/ 0 w 700"/>
                <a:gd name="T59" fmla="*/ 457 h 701"/>
                <a:gd name="T60" fmla="*/ 0 w 700"/>
                <a:gd name="T61" fmla="*/ 458 h 701"/>
                <a:gd name="T62" fmla="*/ 27 w 700"/>
                <a:gd name="T63" fmla="*/ 701 h 701"/>
                <a:gd name="T64" fmla="*/ 243 w 700"/>
                <a:gd name="T65" fmla="*/ 701 h 701"/>
                <a:gd name="T66" fmla="*/ 244 w 700"/>
                <a:gd name="T67" fmla="*/ 700 h 701"/>
                <a:gd name="T68" fmla="*/ 245 w 700"/>
                <a:gd name="T69" fmla="*/ 700 h 701"/>
                <a:gd name="T70" fmla="*/ 247 w 700"/>
                <a:gd name="T71" fmla="*/ 700 h 701"/>
                <a:gd name="T72" fmla="*/ 248 w 700"/>
                <a:gd name="T73" fmla="*/ 700 h 701"/>
                <a:gd name="T74" fmla="*/ 249 w 700"/>
                <a:gd name="T75" fmla="*/ 699 h 701"/>
                <a:gd name="T76" fmla="*/ 252 w 700"/>
                <a:gd name="T77" fmla="*/ 699 h 701"/>
                <a:gd name="T78" fmla="*/ 253 w 700"/>
                <a:gd name="T79" fmla="*/ 698 h 701"/>
                <a:gd name="T80" fmla="*/ 254 w 700"/>
                <a:gd name="T81" fmla="*/ 698 h 701"/>
                <a:gd name="T82" fmla="*/ 255 w 700"/>
                <a:gd name="T83" fmla="*/ 697 h 701"/>
                <a:gd name="T84" fmla="*/ 256 w 700"/>
                <a:gd name="T85" fmla="*/ 696 h 701"/>
                <a:gd name="T86" fmla="*/ 257 w 700"/>
                <a:gd name="T87" fmla="*/ 695 h 701"/>
                <a:gd name="T88" fmla="*/ 258 w 700"/>
                <a:gd name="T89" fmla="*/ 695 h 701"/>
                <a:gd name="T90" fmla="*/ 259 w 700"/>
                <a:gd name="T91" fmla="*/ 694 h 701"/>
                <a:gd name="T92" fmla="*/ 260 w 700"/>
                <a:gd name="T93" fmla="*/ 693 h 701"/>
                <a:gd name="T94" fmla="*/ 690 w 700"/>
                <a:gd name="T95" fmla="*/ 225 h 701"/>
                <a:gd name="T96" fmla="*/ 456 w 700"/>
                <a:gd name="T97" fmla="*/ 68 h 701"/>
                <a:gd name="T98" fmla="*/ 97 w 700"/>
                <a:gd name="T99" fmla="*/ 491 h 701"/>
                <a:gd name="T100" fmla="*/ 456 w 700"/>
                <a:gd name="T101" fmla="*/ 68 h 701"/>
                <a:gd name="T102" fmla="*/ 53 w 700"/>
                <a:gd name="T103" fmla="*/ 647 h 701"/>
                <a:gd name="T104" fmla="*/ 176 w 700"/>
                <a:gd name="T105" fmla="*/ 647 h 701"/>
                <a:gd name="T106" fmla="*/ 119 w 700"/>
                <a:gd name="T107" fmla="*/ 514 h 701"/>
                <a:gd name="T108" fmla="*/ 511 w 700"/>
                <a:gd name="T109" fmla="*/ 122 h 701"/>
                <a:gd name="T110" fmla="*/ 186 w 700"/>
                <a:gd name="T111" fmla="*/ 581 h 701"/>
                <a:gd name="T112" fmla="*/ 241 w 700"/>
                <a:gd name="T113" fmla="*/ 636 h 701"/>
                <a:gd name="T114" fmla="*/ 209 w 700"/>
                <a:gd name="T115" fmla="*/ 604 h 701"/>
                <a:gd name="T116" fmla="*/ 633 w 700"/>
                <a:gd name="T117" fmla="*/ 245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0" h="701">
                  <a:moveTo>
                    <a:pt x="690" y="225"/>
                  </a:moveTo>
                  <a:cubicBezTo>
                    <a:pt x="476" y="11"/>
                    <a:pt x="476" y="11"/>
                    <a:pt x="476" y="11"/>
                  </a:cubicBezTo>
                  <a:cubicBezTo>
                    <a:pt x="475" y="11"/>
                    <a:pt x="475" y="11"/>
                    <a:pt x="475" y="11"/>
                  </a:cubicBezTo>
                  <a:cubicBezTo>
                    <a:pt x="465" y="0"/>
                    <a:pt x="447" y="0"/>
                    <a:pt x="437" y="11"/>
                  </a:cubicBezTo>
                  <a:cubicBezTo>
                    <a:pt x="7" y="440"/>
                    <a:pt x="7" y="440"/>
                    <a:pt x="7" y="440"/>
                  </a:cubicBezTo>
                  <a:cubicBezTo>
                    <a:pt x="7" y="441"/>
                    <a:pt x="7" y="441"/>
                    <a:pt x="7" y="441"/>
                  </a:cubicBezTo>
                  <a:cubicBezTo>
                    <a:pt x="7" y="441"/>
                    <a:pt x="7" y="441"/>
                    <a:pt x="7" y="441"/>
                  </a:cubicBezTo>
                  <a:cubicBezTo>
                    <a:pt x="6" y="442"/>
                    <a:pt x="6" y="442"/>
                    <a:pt x="6" y="442"/>
                  </a:cubicBezTo>
                  <a:cubicBezTo>
                    <a:pt x="6" y="442"/>
                    <a:pt x="6" y="442"/>
                    <a:pt x="6" y="442"/>
                  </a:cubicBezTo>
                  <a:cubicBezTo>
                    <a:pt x="6" y="442"/>
                    <a:pt x="6" y="442"/>
                    <a:pt x="6" y="442"/>
                  </a:cubicBezTo>
                  <a:cubicBezTo>
                    <a:pt x="6" y="442"/>
                    <a:pt x="6" y="442"/>
                    <a:pt x="6" y="442"/>
                  </a:cubicBezTo>
                  <a:cubicBezTo>
                    <a:pt x="5" y="442"/>
                    <a:pt x="5" y="442"/>
                    <a:pt x="5" y="442"/>
                  </a:cubicBezTo>
                  <a:cubicBezTo>
                    <a:pt x="5" y="443"/>
                    <a:pt x="5" y="443"/>
                    <a:pt x="5" y="443"/>
                  </a:cubicBezTo>
                  <a:cubicBezTo>
                    <a:pt x="5" y="443"/>
                    <a:pt x="5" y="443"/>
                    <a:pt x="5" y="443"/>
                  </a:cubicBezTo>
                  <a:cubicBezTo>
                    <a:pt x="5" y="443"/>
                    <a:pt x="5" y="443"/>
                    <a:pt x="5" y="443"/>
                  </a:cubicBezTo>
                  <a:cubicBezTo>
                    <a:pt x="5" y="443"/>
                    <a:pt x="5" y="443"/>
                    <a:pt x="5" y="443"/>
                  </a:cubicBezTo>
                  <a:cubicBezTo>
                    <a:pt x="4" y="444"/>
                    <a:pt x="4" y="444"/>
                    <a:pt x="4" y="444"/>
                  </a:cubicBezTo>
                  <a:cubicBezTo>
                    <a:pt x="4" y="444"/>
                    <a:pt x="4" y="444"/>
                    <a:pt x="4" y="444"/>
                  </a:cubicBezTo>
                  <a:cubicBezTo>
                    <a:pt x="4" y="445"/>
                    <a:pt x="4" y="445"/>
                    <a:pt x="4" y="445"/>
                  </a:cubicBezTo>
                  <a:cubicBezTo>
                    <a:pt x="4" y="445"/>
                    <a:pt x="4" y="445"/>
                    <a:pt x="4" y="445"/>
                  </a:cubicBezTo>
                  <a:cubicBezTo>
                    <a:pt x="3" y="445"/>
                    <a:pt x="3" y="445"/>
                    <a:pt x="3" y="445"/>
                  </a:cubicBezTo>
                  <a:cubicBezTo>
                    <a:pt x="3" y="445"/>
                    <a:pt x="3" y="445"/>
                    <a:pt x="3" y="445"/>
                  </a:cubicBezTo>
                  <a:cubicBezTo>
                    <a:pt x="3" y="446"/>
                    <a:pt x="3" y="446"/>
                    <a:pt x="3" y="446"/>
                  </a:cubicBezTo>
                  <a:cubicBezTo>
                    <a:pt x="3" y="446"/>
                    <a:pt x="3" y="446"/>
                    <a:pt x="3" y="446"/>
                  </a:cubicBezTo>
                  <a:cubicBezTo>
                    <a:pt x="3" y="446"/>
                    <a:pt x="3" y="446"/>
                    <a:pt x="3" y="446"/>
                  </a:cubicBezTo>
                  <a:cubicBezTo>
                    <a:pt x="3" y="446"/>
                    <a:pt x="3" y="446"/>
                    <a:pt x="3" y="446"/>
                  </a:cubicBezTo>
                  <a:cubicBezTo>
                    <a:pt x="3" y="447"/>
                    <a:pt x="3" y="447"/>
                    <a:pt x="3" y="447"/>
                  </a:cubicBezTo>
                  <a:cubicBezTo>
                    <a:pt x="2" y="447"/>
                    <a:pt x="2" y="447"/>
                    <a:pt x="2" y="447"/>
                  </a:cubicBezTo>
                  <a:cubicBezTo>
                    <a:pt x="2" y="447"/>
                    <a:pt x="2" y="447"/>
                    <a:pt x="2" y="447"/>
                  </a:cubicBezTo>
                  <a:cubicBezTo>
                    <a:pt x="2" y="448"/>
                    <a:pt x="2" y="448"/>
                    <a:pt x="2" y="448"/>
                  </a:cubicBezTo>
                  <a:cubicBezTo>
                    <a:pt x="2" y="448"/>
                    <a:pt x="2" y="448"/>
                    <a:pt x="2" y="448"/>
                  </a:cubicBezTo>
                  <a:cubicBezTo>
                    <a:pt x="2" y="448"/>
                    <a:pt x="2" y="448"/>
                    <a:pt x="2" y="448"/>
                  </a:cubicBezTo>
                  <a:cubicBezTo>
                    <a:pt x="2" y="449"/>
                    <a:pt x="2" y="449"/>
                    <a:pt x="2" y="449"/>
                  </a:cubicBezTo>
                  <a:cubicBezTo>
                    <a:pt x="2" y="449"/>
                    <a:pt x="2" y="449"/>
                    <a:pt x="2" y="449"/>
                  </a:cubicBezTo>
                  <a:cubicBezTo>
                    <a:pt x="2" y="449"/>
                    <a:pt x="2" y="449"/>
                    <a:pt x="2" y="449"/>
                  </a:cubicBezTo>
                  <a:cubicBezTo>
                    <a:pt x="2" y="450"/>
                    <a:pt x="2" y="450"/>
                    <a:pt x="2" y="450"/>
                  </a:cubicBezTo>
                  <a:cubicBezTo>
                    <a:pt x="1" y="450"/>
                    <a:pt x="1" y="450"/>
                    <a:pt x="1" y="450"/>
                  </a:cubicBezTo>
                  <a:cubicBezTo>
                    <a:pt x="1" y="450"/>
                    <a:pt x="1" y="450"/>
                    <a:pt x="1" y="450"/>
                  </a:cubicBezTo>
                  <a:cubicBezTo>
                    <a:pt x="1" y="451"/>
                    <a:pt x="1" y="451"/>
                    <a:pt x="1" y="451"/>
                  </a:cubicBezTo>
                  <a:cubicBezTo>
                    <a:pt x="1" y="451"/>
                    <a:pt x="1" y="451"/>
                    <a:pt x="1" y="451"/>
                  </a:cubicBezTo>
                  <a:cubicBezTo>
                    <a:pt x="1" y="451"/>
                    <a:pt x="1" y="451"/>
                    <a:pt x="1" y="451"/>
                  </a:cubicBezTo>
                  <a:cubicBezTo>
                    <a:pt x="1" y="451"/>
                    <a:pt x="1" y="451"/>
                    <a:pt x="1" y="451"/>
                  </a:cubicBezTo>
                  <a:cubicBezTo>
                    <a:pt x="1" y="452"/>
                    <a:pt x="1" y="452"/>
                    <a:pt x="1" y="452"/>
                  </a:cubicBezTo>
                  <a:cubicBezTo>
                    <a:pt x="0" y="452"/>
                    <a:pt x="0" y="452"/>
                    <a:pt x="0" y="452"/>
                  </a:cubicBezTo>
                  <a:cubicBezTo>
                    <a:pt x="0" y="452"/>
                    <a:pt x="0" y="452"/>
                    <a:pt x="0" y="452"/>
                  </a:cubicBezTo>
                  <a:cubicBezTo>
                    <a:pt x="0" y="453"/>
                    <a:pt x="0" y="453"/>
                    <a:pt x="0" y="453"/>
                  </a:cubicBezTo>
                  <a:cubicBezTo>
                    <a:pt x="0" y="453"/>
                    <a:pt x="0" y="453"/>
                    <a:pt x="0" y="453"/>
                  </a:cubicBezTo>
                  <a:cubicBezTo>
                    <a:pt x="0" y="453"/>
                    <a:pt x="0" y="453"/>
                    <a:pt x="0" y="453"/>
                  </a:cubicBezTo>
                  <a:cubicBezTo>
                    <a:pt x="0" y="454"/>
                    <a:pt x="0" y="454"/>
                    <a:pt x="0" y="454"/>
                  </a:cubicBezTo>
                  <a:cubicBezTo>
                    <a:pt x="0" y="454"/>
                    <a:pt x="0" y="454"/>
                    <a:pt x="0" y="454"/>
                  </a:cubicBezTo>
                  <a:cubicBezTo>
                    <a:pt x="0" y="454"/>
                    <a:pt x="0" y="454"/>
                    <a:pt x="0" y="454"/>
                  </a:cubicBezTo>
                  <a:cubicBezTo>
                    <a:pt x="0" y="454"/>
                    <a:pt x="0" y="454"/>
                    <a:pt x="0" y="454"/>
                  </a:cubicBezTo>
                  <a:cubicBezTo>
                    <a:pt x="0" y="455"/>
                    <a:pt x="0" y="455"/>
                    <a:pt x="0" y="455"/>
                  </a:cubicBezTo>
                  <a:cubicBezTo>
                    <a:pt x="0" y="455"/>
                    <a:pt x="0" y="455"/>
                    <a:pt x="0" y="455"/>
                  </a:cubicBezTo>
                  <a:cubicBezTo>
                    <a:pt x="0" y="456"/>
                    <a:pt x="0" y="456"/>
                    <a:pt x="0" y="456"/>
                  </a:cubicBezTo>
                  <a:cubicBezTo>
                    <a:pt x="0" y="456"/>
                    <a:pt x="0" y="456"/>
                    <a:pt x="0" y="456"/>
                  </a:cubicBezTo>
                  <a:cubicBezTo>
                    <a:pt x="0" y="456"/>
                    <a:pt x="0" y="456"/>
                    <a:pt x="0" y="456"/>
                  </a:cubicBezTo>
                  <a:cubicBezTo>
                    <a:pt x="0" y="457"/>
                    <a:pt x="0" y="457"/>
                    <a:pt x="0" y="457"/>
                  </a:cubicBezTo>
                  <a:cubicBezTo>
                    <a:pt x="0" y="457"/>
                    <a:pt x="0" y="457"/>
                    <a:pt x="0" y="457"/>
                  </a:cubicBezTo>
                  <a:cubicBezTo>
                    <a:pt x="0" y="457"/>
                    <a:pt x="0" y="457"/>
                    <a:pt x="0" y="457"/>
                  </a:cubicBezTo>
                  <a:cubicBezTo>
                    <a:pt x="0" y="458"/>
                    <a:pt x="0" y="458"/>
                    <a:pt x="0" y="458"/>
                  </a:cubicBezTo>
                  <a:cubicBezTo>
                    <a:pt x="0" y="458"/>
                    <a:pt x="0" y="458"/>
                    <a:pt x="0" y="458"/>
                  </a:cubicBezTo>
                  <a:cubicBezTo>
                    <a:pt x="0" y="674"/>
                    <a:pt x="0" y="674"/>
                    <a:pt x="0" y="674"/>
                  </a:cubicBezTo>
                  <a:cubicBezTo>
                    <a:pt x="0" y="689"/>
                    <a:pt x="12" y="701"/>
                    <a:pt x="27" y="701"/>
                  </a:cubicBezTo>
                  <a:cubicBezTo>
                    <a:pt x="242" y="701"/>
                    <a:pt x="242" y="701"/>
                    <a:pt x="242" y="701"/>
                  </a:cubicBezTo>
                  <a:cubicBezTo>
                    <a:pt x="243" y="701"/>
                    <a:pt x="243" y="701"/>
                    <a:pt x="243" y="701"/>
                  </a:cubicBezTo>
                  <a:cubicBezTo>
                    <a:pt x="243" y="701"/>
                    <a:pt x="243" y="701"/>
                    <a:pt x="243" y="701"/>
                  </a:cubicBezTo>
                  <a:cubicBezTo>
                    <a:pt x="244" y="700"/>
                    <a:pt x="244" y="700"/>
                    <a:pt x="244" y="700"/>
                  </a:cubicBezTo>
                  <a:cubicBezTo>
                    <a:pt x="244" y="700"/>
                    <a:pt x="244" y="700"/>
                    <a:pt x="244" y="700"/>
                  </a:cubicBezTo>
                  <a:cubicBezTo>
                    <a:pt x="245" y="700"/>
                    <a:pt x="245" y="700"/>
                    <a:pt x="245" y="700"/>
                  </a:cubicBezTo>
                  <a:cubicBezTo>
                    <a:pt x="246" y="700"/>
                    <a:pt x="246" y="700"/>
                    <a:pt x="246" y="700"/>
                  </a:cubicBezTo>
                  <a:cubicBezTo>
                    <a:pt x="247" y="700"/>
                    <a:pt x="247" y="700"/>
                    <a:pt x="247" y="700"/>
                  </a:cubicBezTo>
                  <a:cubicBezTo>
                    <a:pt x="247" y="700"/>
                    <a:pt x="247" y="700"/>
                    <a:pt x="247" y="700"/>
                  </a:cubicBezTo>
                  <a:cubicBezTo>
                    <a:pt x="248" y="700"/>
                    <a:pt x="248" y="700"/>
                    <a:pt x="248" y="700"/>
                  </a:cubicBezTo>
                  <a:cubicBezTo>
                    <a:pt x="248" y="700"/>
                    <a:pt x="248" y="700"/>
                    <a:pt x="248" y="700"/>
                  </a:cubicBezTo>
                  <a:cubicBezTo>
                    <a:pt x="249" y="699"/>
                    <a:pt x="249" y="699"/>
                    <a:pt x="249" y="699"/>
                  </a:cubicBezTo>
                  <a:cubicBezTo>
                    <a:pt x="250" y="699"/>
                    <a:pt x="250" y="699"/>
                    <a:pt x="250" y="699"/>
                  </a:cubicBezTo>
                  <a:cubicBezTo>
                    <a:pt x="252" y="699"/>
                    <a:pt x="252" y="699"/>
                    <a:pt x="252" y="699"/>
                  </a:cubicBezTo>
                  <a:cubicBezTo>
                    <a:pt x="252" y="698"/>
                    <a:pt x="252" y="698"/>
                    <a:pt x="252" y="698"/>
                  </a:cubicBezTo>
                  <a:cubicBezTo>
                    <a:pt x="253" y="698"/>
                    <a:pt x="253" y="698"/>
                    <a:pt x="253" y="698"/>
                  </a:cubicBezTo>
                  <a:cubicBezTo>
                    <a:pt x="253" y="698"/>
                    <a:pt x="253" y="698"/>
                    <a:pt x="253" y="698"/>
                  </a:cubicBezTo>
                  <a:cubicBezTo>
                    <a:pt x="254" y="698"/>
                    <a:pt x="254" y="698"/>
                    <a:pt x="254" y="698"/>
                  </a:cubicBezTo>
                  <a:cubicBezTo>
                    <a:pt x="254" y="697"/>
                    <a:pt x="254" y="697"/>
                    <a:pt x="254" y="697"/>
                  </a:cubicBezTo>
                  <a:cubicBezTo>
                    <a:pt x="255" y="697"/>
                    <a:pt x="255" y="697"/>
                    <a:pt x="255" y="697"/>
                  </a:cubicBezTo>
                  <a:cubicBezTo>
                    <a:pt x="255" y="696"/>
                    <a:pt x="255" y="696"/>
                    <a:pt x="255" y="696"/>
                  </a:cubicBezTo>
                  <a:cubicBezTo>
                    <a:pt x="256" y="696"/>
                    <a:pt x="256" y="696"/>
                    <a:pt x="256" y="696"/>
                  </a:cubicBezTo>
                  <a:cubicBezTo>
                    <a:pt x="256" y="696"/>
                    <a:pt x="256" y="696"/>
                    <a:pt x="256" y="696"/>
                  </a:cubicBezTo>
                  <a:cubicBezTo>
                    <a:pt x="257" y="695"/>
                    <a:pt x="257" y="695"/>
                    <a:pt x="257" y="695"/>
                  </a:cubicBezTo>
                  <a:cubicBezTo>
                    <a:pt x="258" y="695"/>
                    <a:pt x="258" y="695"/>
                    <a:pt x="258" y="695"/>
                  </a:cubicBezTo>
                  <a:cubicBezTo>
                    <a:pt x="258" y="695"/>
                    <a:pt x="258" y="695"/>
                    <a:pt x="258" y="695"/>
                  </a:cubicBezTo>
                  <a:cubicBezTo>
                    <a:pt x="259" y="694"/>
                    <a:pt x="259" y="694"/>
                    <a:pt x="259" y="694"/>
                  </a:cubicBezTo>
                  <a:cubicBezTo>
                    <a:pt x="259" y="694"/>
                    <a:pt x="259" y="694"/>
                    <a:pt x="259" y="694"/>
                  </a:cubicBezTo>
                  <a:cubicBezTo>
                    <a:pt x="260" y="693"/>
                    <a:pt x="260" y="693"/>
                    <a:pt x="260" y="693"/>
                  </a:cubicBezTo>
                  <a:cubicBezTo>
                    <a:pt x="260" y="693"/>
                    <a:pt x="260" y="693"/>
                    <a:pt x="260" y="693"/>
                  </a:cubicBezTo>
                  <a:cubicBezTo>
                    <a:pt x="690" y="263"/>
                    <a:pt x="690" y="263"/>
                    <a:pt x="690" y="263"/>
                  </a:cubicBezTo>
                  <a:cubicBezTo>
                    <a:pt x="700" y="253"/>
                    <a:pt x="700" y="236"/>
                    <a:pt x="690" y="225"/>
                  </a:cubicBezTo>
                  <a:close/>
                  <a:moveTo>
                    <a:pt x="456" y="68"/>
                  </a:moveTo>
                  <a:cubicBezTo>
                    <a:pt x="456" y="68"/>
                    <a:pt x="456" y="68"/>
                    <a:pt x="456" y="68"/>
                  </a:cubicBezTo>
                  <a:cubicBezTo>
                    <a:pt x="488" y="100"/>
                    <a:pt x="488" y="100"/>
                    <a:pt x="488" y="100"/>
                  </a:cubicBezTo>
                  <a:cubicBezTo>
                    <a:pt x="97" y="491"/>
                    <a:pt x="97" y="491"/>
                    <a:pt x="97" y="491"/>
                  </a:cubicBezTo>
                  <a:cubicBezTo>
                    <a:pt x="64" y="459"/>
                    <a:pt x="64" y="459"/>
                    <a:pt x="64" y="459"/>
                  </a:cubicBezTo>
                  <a:cubicBezTo>
                    <a:pt x="456" y="68"/>
                    <a:pt x="456" y="68"/>
                    <a:pt x="456" y="68"/>
                  </a:cubicBezTo>
                  <a:close/>
                  <a:moveTo>
                    <a:pt x="53" y="647"/>
                  </a:moveTo>
                  <a:cubicBezTo>
                    <a:pt x="53" y="647"/>
                    <a:pt x="53" y="647"/>
                    <a:pt x="53" y="647"/>
                  </a:cubicBezTo>
                  <a:cubicBezTo>
                    <a:pt x="53" y="524"/>
                    <a:pt x="53" y="524"/>
                    <a:pt x="53" y="524"/>
                  </a:cubicBezTo>
                  <a:cubicBezTo>
                    <a:pt x="176" y="647"/>
                    <a:pt x="176" y="647"/>
                    <a:pt x="176" y="647"/>
                  </a:cubicBezTo>
                  <a:cubicBezTo>
                    <a:pt x="53" y="647"/>
                    <a:pt x="53" y="647"/>
                    <a:pt x="53" y="647"/>
                  </a:cubicBezTo>
                  <a:close/>
                  <a:moveTo>
                    <a:pt x="119" y="514"/>
                  </a:moveTo>
                  <a:cubicBezTo>
                    <a:pt x="119" y="514"/>
                    <a:pt x="119" y="514"/>
                    <a:pt x="119" y="514"/>
                  </a:cubicBezTo>
                  <a:cubicBezTo>
                    <a:pt x="511" y="122"/>
                    <a:pt x="511" y="122"/>
                    <a:pt x="511" y="122"/>
                  </a:cubicBezTo>
                  <a:cubicBezTo>
                    <a:pt x="578" y="190"/>
                    <a:pt x="578" y="190"/>
                    <a:pt x="578" y="190"/>
                  </a:cubicBezTo>
                  <a:cubicBezTo>
                    <a:pt x="186" y="581"/>
                    <a:pt x="186" y="581"/>
                    <a:pt x="186" y="581"/>
                  </a:cubicBezTo>
                  <a:cubicBezTo>
                    <a:pt x="119" y="514"/>
                    <a:pt x="119" y="514"/>
                    <a:pt x="119" y="514"/>
                  </a:cubicBezTo>
                  <a:close/>
                  <a:moveTo>
                    <a:pt x="241" y="636"/>
                  </a:moveTo>
                  <a:cubicBezTo>
                    <a:pt x="241" y="636"/>
                    <a:pt x="241" y="636"/>
                    <a:pt x="241" y="636"/>
                  </a:cubicBezTo>
                  <a:cubicBezTo>
                    <a:pt x="209" y="604"/>
                    <a:pt x="209" y="604"/>
                    <a:pt x="209" y="604"/>
                  </a:cubicBezTo>
                  <a:cubicBezTo>
                    <a:pt x="601" y="212"/>
                    <a:pt x="601" y="212"/>
                    <a:pt x="601" y="212"/>
                  </a:cubicBezTo>
                  <a:cubicBezTo>
                    <a:pt x="633" y="245"/>
                    <a:pt x="633" y="245"/>
                    <a:pt x="633" y="245"/>
                  </a:cubicBezTo>
                  <a:cubicBezTo>
                    <a:pt x="241" y="636"/>
                    <a:pt x="241" y="636"/>
                    <a:pt x="241" y="636"/>
                  </a:cubicBezTo>
                  <a:close/>
                </a:path>
              </a:pathLst>
            </a:custGeom>
            <a:solidFill>
              <a:srgbClr val="6E6C76"/>
            </a:solidFill>
            <a:ln>
              <a:noFill/>
            </a:ln>
          </p:spPr>
          <p:txBody>
            <a:bodyPr vert="horz" wrap="square" lIns="91440" tIns="45720" rIns="91440" bIns="45720" numCol="1" anchor="t" anchorCtr="0" compatLnSpc="1"/>
            <a:lstStyle/>
            <a:p>
              <a:endParaRPr lang="zh-CN" altLang="en-US"/>
            </a:p>
          </p:txBody>
        </p:sp>
        <p:sp>
          <p:nvSpPr>
            <p:cNvPr id="12" name="文本框 11"/>
            <p:cNvSpPr txBox="1"/>
            <p:nvPr/>
          </p:nvSpPr>
          <p:spPr>
            <a:xfrm>
              <a:off x="4137951" y="2721561"/>
              <a:ext cx="1452297" cy="307777"/>
            </a:xfrm>
            <a:prstGeom prst="rect">
              <a:avLst/>
            </a:prstGeom>
            <a:noFill/>
          </p:spPr>
          <p:txBody>
            <a:bodyPr wrap="square" rtlCol="0">
              <a:spAutoFit/>
            </a:bodyPr>
            <a:lstStyle/>
            <a:p>
              <a:pPr algn="ctr"/>
              <a:r>
                <a:rPr lang="en-US" altLang="zh-CN" sz="1400" dirty="0" smtClean="0">
                  <a:solidFill>
                    <a:srgbClr val="6E6C76"/>
                  </a:solidFill>
                  <a:latin typeface="Futura Book" pitchFamily="50" charset="0"/>
                  <a:ea typeface="思源宋体 Heavy" panose="02020900000000000000" pitchFamily="18" charset="-122"/>
                </a:rPr>
                <a:t>Add the </a:t>
              </a:r>
              <a:r>
                <a:rPr lang="en-US" altLang="zh-CN" sz="1400" dirty="0" smtClean="0">
                  <a:solidFill>
                    <a:srgbClr val="6E6C76"/>
                  </a:solidFill>
                  <a:latin typeface="Futura Book" pitchFamily="50" charset="0"/>
                  <a:ea typeface="思源宋体 Heavy" panose="02020900000000000000" pitchFamily="18" charset="-122"/>
                </a:rPr>
                <a:t>title</a:t>
              </a:r>
              <a:endParaRPr lang="zh-CN" altLang="en-US" sz="1400" dirty="0">
                <a:solidFill>
                  <a:srgbClr val="6E6C76"/>
                </a:solidFill>
                <a:latin typeface="Futura Book" pitchFamily="50" charset="0"/>
                <a:ea typeface="思源宋体 Heavy" panose="02020900000000000000" pitchFamily="18" charset="-122"/>
              </a:endParaRPr>
            </a:p>
          </p:txBody>
        </p:sp>
      </p:grpSp>
      <p:grpSp>
        <p:nvGrpSpPr>
          <p:cNvPr id="19" name="组合 18"/>
          <p:cNvGrpSpPr/>
          <p:nvPr/>
        </p:nvGrpSpPr>
        <p:grpSpPr>
          <a:xfrm>
            <a:off x="8068773" y="1201765"/>
            <a:ext cx="1452297" cy="1568205"/>
            <a:chOff x="6601751" y="1461133"/>
            <a:chExt cx="1452297" cy="1568205"/>
          </a:xfrm>
        </p:grpSpPr>
        <p:sp>
          <p:nvSpPr>
            <p:cNvPr id="4" name="同心圆 3"/>
            <p:cNvSpPr/>
            <p:nvPr/>
          </p:nvSpPr>
          <p:spPr>
            <a:xfrm>
              <a:off x="6800850" y="1461133"/>
              <a:ext cx="1054100" cy="1054100"/>
            </a:xfrm>
            <a:prstGeom prst="donut">
              <a:avLst>
                <a:gd name="adj" fmla="val 1699"/>
              </a:avLst>
            </a:prstGeom>
            <a:solidFill>
              <a:srgbClr val="A3A1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1"/>
            <p:cNvSpPr>
              <a:spLocks noEditPoints="1"/>
            </p:cNvSpPr>
            <p:nvPr/>
          </p:nvSpPr>
          <p:spPr bwMode="auto">
            <a:xfrm>
              <a:off x="7159859" y="1825288"/>
              <a:ext cx="323418" cy="323649"/>
            </a:xfrm>
            <a:custGeom>
              <a:avLst/>
              <a:gdLst>
                <a:gd name="T0" fmla="*/ 567 w 698"/>
                <a:gd name="T1" fmla="*/ 274 h 698"/>
                <a:gd name="T2" fmla="*/ 489 w 698"/>
                <a:gd name="T3" fmla="*/ 307 h 698"/>
                <a:gd name="T4" fmla="*/ 535 w 698"/>
                <a:gd name="T5" fmla="*/ 293 h 698"/>
                <a:gd name="T6" fmla="*/ 535 w 698"/>
                <a:gd name="T7" fmla="*/ 320 h 698"/>
                <a:gd name="T8" fmla="*/ 379 w 698"/>
                <a:gd name="T9" fmla="*/ 339 h 698"/>
                <a:gd name="T10" fmla="*/ 443 w 698"/>
                <a:gd name="T11" fmla="*/ 274 h 698"/>
                <a:gd name="T12" fmla="*/ 401 w 698"/>
                <a:gd name="T13" fmla="*/ 297 h 698"/>
                <a:gd name="T14" fmla="*/ 421 w 698"/>
                <a:gd name="T15" fmla="*/ 297 h 698"/>
                <a:gd name="T16" fmla="*/ 397 w 698"/>
                <a:gd name="T17" fmla="*/ 307 h 698"/>
                <a:gd name="T18" fmla="*/ 443 w 698"/>
                <a:gd name="T19" fmla="*/ 461 h 698"/>
                <a:gd name="T20" fmla="*/ 411 w 698"/>
                <a:gd name="T21" fmla="*/ 382 h 698"/>
                <a:gd name="T22" fmla="*/ 379 w 698"/>
                <a:gd name="T23" fmla="*/ 461 h 698"/>
                <a:gd name="T24" fmla="*/ 421 w 698"/>
                <a:gd name="T25" fmla="*/ 418 h 698"/>
                <a:gd name="T26" fmla="*/ 411 w 698"/>
                <a:gd name="T27" fmla="*/ 441 h 698"/>
                <a:gd name="T28" fmla="*/ 379 w 698"/>
                <a:gd name="T29" fmla="*/ 582 h 698"/>
                <a:gd name="T30" fmla="*/ 457 w 698"/>
                <a:gd name="T31" fmla="*/ 550 h 698"/>
                <a:gd name="T32" fmla="*/ 365 w 698"/>
                <a:gd name="T33" fmla="*/ 550 h 698"/>
                <a:gd name="T34" fmla="*/ 411 w 698"/>
                <a:gd name="T35" fmla="*/ 536 h 698"/>
                <a:gd name="T36" fmla="*/ 421 w 698"/>
                <a:gd name="T37" fmla="*/ 559 h 698"/>
                <a:gd name="T38" fmla="*/ 401 w 698"/>
                <a:gd name="T39" fmla="*/ 540 h 698"/>
                <a:gd name="T40" fmla="*/ 196 w 698"/>
                <a:gd name="T41" fmla="*/ 460 h 698"/>
                <a:gd name="T42" fmla="*/ 131 w 698"/>
                <a:gd name="T43" fmla="*/ 396 h 698"/>
                <a:gd name="T44" fmla="*/ 154 w 698"/>
                <a:gd name="T45" fmla="*/ 419 h 698"/>
                <a:gd name="T46" fmla="*/ 173 w 698"/>
                <a:gd name="T47" fmla="*/ 419 h 698"/>
                <a:gd name="T48" fmla="*/ 154 w 698"/>
                <a:gd name="T49" fmla="*/ 438 h 698"/>
                <a:gd name="T50" fmla="*/ 131 w 698"/>
                <a:gd name="T51" fmla="*/ 582 h 698"/>
                <a:gd name="T52" fmla="*/ 196 w 698"/>
                <a:gd name="T53" fmla="*/ 517 h 698"/>
                <a:gd name="T54" fmla="*/ 118 w 698"/>
                <a:gd name="T55" fmla="*/ 550 h 698"/>
                <a:gd name="T56" fmla="*/ 154 w 698"/>
                <a:gd name="T57" fmla="*/ 540 h 698"/>
                <a:gd name="T58" fmla="*/ 173 w 698"/>
                <a:gd name="T59" fmla="*/ 559 h 698"/>
                <a:gd name="T60" fmla="*/ 150 w 698"/>
                <a:gd name="T61" fmla="*/ 550 h 698"/>
                <a:gd name="T62" fmla="*/ 319 w 698"/>
                <a:gd name="T63" fmla="*/ 339 h 698"/>
                <a:gd name="T64" fmla="*/ 255 w 698"/>
                <a:gd name="T65" fmla="*/ 274 h 698"/>
                <a:gd name="T66" fmla="*/ 278 w 698"/>
                <a:gd name="T67" fmla="*/ 297 h 698"/>
                <a:gd name="T68" fmla="*/ 301 w 698"/>
                <a:gd name="T69" fmla="*/ 307 h 698"/>
                <a:gd name="T70" fmla="*/ 278 w 698"/>
                <a:gd name="T71" fmla="*/ 297 h 698"/>
                <a:gd name="T72" fmla="*/ 0 w 698"/>
                <a:gd name="T73" fmla="*/ 670 h 698"/>
                <a:gd name="T74" fmla="*/ 671 w 698"/>
                <a:gd name="T75" fmla="*/ 0 h 698"/>
                <a:gd name="T76" fmla="*/ 644 w 698"/>
                <a:gd name="T77" fmla="*/ 210 h 698"/>
                <a:gd name="T78" fmla="*/ 54 w 698"/>
                <a:gd name="T79" fmla="*/ 53 h 698"/>
                <a:gd name="T80" fmla="*/ 160 w 698"/>
                <a:gd name="T81" fmla="*/ 53 h 698"/>
                <a:gd name="T82" fmla="*/ 304 w 698"/>
                <a:gd name="T83" fmla="*/ 53 h 698"/>
                <a:gd name="T84" fmla="*/ 448 w 698"/>
                <a:gd name="T85" fmla="*/ 53 h 698"/>
                <a:gd name="T86" fmla="*/ 592 w 698"/>
                <a:gd name="T87" fmla="*/ 53 h 698"/>
                <a:gd name="T88" fmla="*/ 287 w 698"/>
                <a:gd name="T89" fmla="*/ 595 h 698"/>
                <a:gd name="T90" fmla="*/ 255 w 698"/>
                <a:gd name="T91" fmla="*/ 517 h 698"/>
                <a:gd name="T92" fmla="*/ 278 w 698"/>
                <a:gd name="T93" fmla="*/ 540 h 698"/>
                <a:gd name="T94" fmla="*/ 297 w 698"/>
                <a:gd name="T95" fmla="*/ 540 h 698"/>
                <a:gd name="T96" fmla="*/ 278 w 698"/>
                <a:gd name="T97" fmla="*/ 559 h 698"/>
                <a:gd name="T98" fmla="*/ 255 w 698"/>
                <a:gd name="T99" fmla="*/ 461 h 698"/>
                <a:gd name="T100" fmla="*/ 319 w 698"/>
                <a:gd name="T101" fmla="*/ 396 h 698"/>
                <a:gd name="T102" fmla="*/ 241 w 698"/>
                <a:gd name="T103" fmla="*/ 428 h 698"/>
                <a:gd name="T104" fmla="*/ 278 w 698"/>
                <a:gd name="T105" fmla="*/ 418 h 698"/>
                <a:gd name="T106" fmla="*/ 297 w 698"/>
                <a:gd name="T107" fmla="*/ 438 h 698"/>
                <a:gd name="T108" fmla="*/ 273 w 698"/>
                <a:gd name="T109" fmla="*/ 428 h 698"/>
                <a:gd name="T110" fmla="*/ 567 w 698"/>
                <a:gd name="T111" fmla="*/ 461 h 698"/>
                <a:gd name="T112" fmla="*/ 535 w 698"/>
                <a:gd name="T113" fmla="*/ 382 h 698"/>
                <a:gd name="T114" fmla="*/ 503 w 698"/>
                <a:gd name="T115" fmla="*/ 461 h 698"/>
                <a:gd name="T116" fmla="*/ 544 w 698"/>
                <a:gd name="T117" fmla="*/ 418 h 698"/>
                <a:gd name="T118" fmla="*/ 535 w 698"/>
                <a:gd name="T119" fmla="*/ 441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98" h="698">
                  <a:moveTo>
                    <a:pt x="503" y="339"/>
                  </a:moveTo>
                  <a:cubicBezTo>
                    <a:pt x="511" y="347"/>
                    <a:pt x="522" y="352"/>
                    <a:pt x="535" y="352"/>
                  </a:cubicBezTo>
                  <a:cubicBezTo>
                    <a:pt x="547" y="352"/>
                    <a:pt x="559" y="347"/>
                    <a:pt x="567" y="339"/>
                  </a:cubicBezTo>
                  <a:cubicBezTo>
                    <a:pt x="575" y="331"/>
                    <a:pt x="581" y="319"/>
                    <a:pt x="581" y="307"/>
                  </a:cubicBezTo>
                  <a:cubicBezTo>
                    <a:pt x="581" y="294"/>
                    <a:pt x="575" y="283"/>
                    <a:pt x="567" y="274"/>
                  </a:cubicBezTo>
                  <a:cubicBezTo>
                    <a:pt x="567" y="274"/>
                    <a:pt x="567" y="274"/>
                    <a:pt x="567" y="274"/>
                  </a:cubicBezTo>
                  <a:cubicBezTo>
                    <a:pt x="559" y="266"/>
                    <a:pt x="547" y="261"/>
                    <a:pt x="535" y="261"/>
                  </a:cubicBezTo>
                  <a:cubicBezTo>
                    <a:pt x="523" y="261"/>
                    <a:pt x="511" y="266"/>
                    <a:pt x="503" y="274"/>
                  </a:cubicBezTo>
                  <a:cubicBezTo>
                    <a:pt x="503" y="274"/>
                    <a:pt x="503" y="274"/>
                    <a:pt x="503" y="274"/>
                  </a:cubicBezTo>
                  <a:cubicBezTo>
                    <a:pt x="494" y="283"/>
                    <a:pt x="489" y="294"/>
                    <a:pt x="489" y="307"/>
                  </a:cubicBezTo>
                  <a:cubicBezTo>
                    <a:pt x="489" y="319"/>
                    <a:pt x="494" y="330"/>
                    <a:pt x="503" y="339"/>
                  </a:cubicBezTo>
                  <a:close/>
                  <a:moveTo>
                    <a:pt x="525" y="297"/>
                  </a:moveTo>
                  <a:cubicBezTo>
                    <a:pt x="525" y="297"/>
                    <a:pt x="525" y="297"/>
                    <a:pt x="525" y="297"/>
                  </a:cubicBezTo>
                  <a:cubicBezTo>
                    <a:pt x="525" y="297"/>
                    <a:pt x="525" y="297"/>
                    <a:pt x="525" y="297"/>
                  </a:cubicBezTo>
                  <a:cubicBezTo>
                    <a:pt x="528" y="295"/>
                    <a:pt x="531" y="293"/>
                    <a:pt x="535" y="293"/>
                  </a:cubicBezTo>
                  <a:cubicBezTo>
                    <a:pt x="539" y="293"/>
                    <a:pt x="542" y="295"/>
                    <a:pt x="544" y="297"/>
                  </a:cubicBezTo>
                  <a:cubicBezTo>
                    <a:pt x="544" y="297"/>
                    <a:pt x="544" y="297"/>
                    <a:pt x="544" y="297"/>
                  </a:cubicBezTo>
                  <a:cubicBezTo>
                    <a:pt x="547" y="299"/>
                    <a:pt x="548" y="303"/>
                    <a:pt x="548" y="307"/>
                  </a:cubicBezTo>
                  <a:cubicBezTo>
                    <a:pt x="548" y="310"/>
                    <a:pt x="547" y="313"/>
                    <a:pt x="544" y="316"/>
                  </a:cubicBezTo>
                  <a:cubicBezTo>
                    <a:pt x="542" y="318"/>
                    <a:pt x="539" y="320"/>
                    <a:pt x="535" y="320"/>
                  </a:cubicBezTo>
                  <a:cubicBezTo>
                    <a:pt x="531" y="320"/>
                    <a:pt x="528" y="318"/>
                    <a:pt x="525" y="316"/>
                  </a:cubicBezTo>
                  <a:cubicBezTo>
                    <a:pt x="523" y="314"/>
                    <a:pt x="521" y="310"/>
                    <a:pt x="521" y="307"/>
                  </a:cubicBezTo>
                  <a:cubicBezTo>
                    <a:pt x="521" y="303"/>
                    <a:pt x="523" y="299"/>
                    <a:pt x="525" y="297"/>
                  </a:cubicBezTo>
                  <a:close/>
                  <a:moveTo>
                    <a:pt x="379" y="339"/>
                  </a:moveTo>
                  <a:cubicBezTo>
                    <a:pt x="379" y="339"/>
                    <a:pt x="379" y="339"/>
                    <a:pt x="379" y="339"/>
                  </a:cubicBezTo>
                  <a:cubicBezTo>
                    <a:pt x="387" y="347"/>
                    <a:pt x="398" y="352"/>
                    <a:pt x="411" y="352"/>
                  </a:cubicBezTo>
                  <a:cubicBezTo>
                    <a:pt x="424" y="352"/>
                    <a:pt x="435" y="347"/>
                    <a:pt x="443" y="339"/>
                  </a:cubicBezTo>
                  <a:cubicBezTo>
                    <a:pt x="452" y="331"/>
                    <a:pt x="457" y="319"/>
                    <a:pt x="457" y="307"/>
                  </a:cubicBezTo>
                  <a:cubicBezTo>
                    <a:pt x="457" y="294"/>
                    <a:pt x="452" y="283"/>
                    <a:pt x="443" y="274"/>
                  </a:cubicBezTo>
                  <a:cubicBezTo>
                    <a:pt x="443" y="274"/>
                    <a:pt x="443" y="274"/>
                    <a:pt x="443" y="274"/>
                  </a:cubicBezTo>
                  <a:cubicBezTo>
                    <a:pt x="435" y="266"/>
                    <a:pt x="424" y="261"/>
                    <a:pt x="411" y="261"/>
                  </a:cubicBezTo>
                  <a:cubicBezTo>
                    <a:pt x="398" y="261"/>
                    <a:pt x="387" y="266"/>
                    <a:pt x="379" y="274"/>
                  </a:cubicBezTo>
                  <a:cubicBezTo>
                    <a:pt x="370" y="283"/>
                    <a:pt x="365" y="294"/>
                    <a:pt x="365" y="307"/>
                  </a:cubicBezTo>
                  <a:cubicBezTo>
                    <a:pt x="365" y="319"/>
                    <a:pt x="370" y="330"/>
                    <a:pt x="379" y="339"/>
                  </a:cubicBezTo>
                  <a:close/>
                  <a:moveTo>
                    <a:pt x="401" y="297"/>
                  </a:moveTo>
                  <a:cubicBezTo>
                    <a:pt x="401" y="297"/>
                    <a:pt x="401" y="297"/>
                    <a:pt x="401" y="297"/>
                  </a:cubicBezTo>
                  <a:cubicBezTo>
                    <a:pt x="401" y="297"/>
                    <a:pt x="401" y="297"/>
                    <a:pt x="401" y="297"/>
                  </a:cubicBezTo>
                  <a:cubicBezTo>
                    <a:pt x="404" y="295"/>
                    <a:pt x="407" y="293"/>
                    <a:pt x="411" y="293"/>
                  </a:cubicBezTo>
                  <a:cubicBezTo>
                    <a:pt x="415" y="293"/>
                    <a:pt x="418" y="295"/>
                    <a:pt x="421" y="297"/>
                  </a:cubicBezTo>
                  <a:cubicBezTo>
                    <a:pt x="421" y="297"/>
                    <a:pt x="421" y="297"/>
                    <a:pt x="421" y="297"/>
                  </a:cubicBezTo>
                  <a:cubicBezTo>
                    <a:pt x="423" y="299"/>
                    <a:pt x="425" y="303"/>
                    <a:pt x="425" y="307"/>
                  </a:cubicBezTo>
                  <a:cubicBezTo>
                    <a:pt x="425" y="310"/>
                    <a:pt x="423" y="313"/>
                    <a:pt x="421" y="316"/>
                  </a:cubicBezTo>
                  <a:cubicBezTo>
                    <a:pt x="418" y="318"/>
                    <a:pt x="415" y="320"/>
                    <a:pt x="411" y="320"/>
                  </a:cubicBezTo>
                  <a:cubicBezTo>
                    <a:pt x="407" y="320"/>
                    <a:pt x="404" y="318"/>
                    <a:pt x="401" y="316"/>
                  </a:cubicBezTo>
                  <a:cubicBezTo>
                    <a:pt x="399" y="314"/>
                    <a:pt x="397" y="310"/>
                    <a:pt x="397" y="307"/>
                  </a:cubicBezTo>
                  <a:cubicBezTo>
                    <a:pt x="397" y="303"/>
                    <a:pt x="399" y="299"/>
                    <a:pt x="401" y="297"/>
                  </a:cubicBezTo>
                  <a:close/>
                  <a:moveTo>
                    <a:pt x="379" y="461"/>
                  </a:moveTo>
                  <a:cubicBezTo>
                    <a:pt x="379" y="461"/>
                    <a:pt x="379" y="461"/>
                    <a:pt x="379" y="461"/>
                  </a:cubicBezTo>
                  <a:cubicBezTo>
                    <a:pt x="387" y="469"/>
                    <a:pt x="398" y="474"/>
                    <a:pt x="411" y="474"/>
                  </a:cubicBezTo>
                  <a:cubicBezTo>
                    <a:pt x="424" y="474"/>
                    <a:pt x="435" y="469"/>
                    <a:pt x="443" y="461"/>
                  </a:cubicBezTo>
                  <a:cubicBezTo>
                    <a:pt x="443" y="460"/>
                    <a:pt x="443" y="460"/>
                    <a:pt x="443" y="460"/>
                  </a:cubicBezTo>
                  <a:cubicBezTo>
                    <a:pt x="452" y="452"/>
                    <a:pt x="457" y="441"/>
                    <a:pt x="457" y="428"/>
                  </a:cubicBezTo>
                  <a:cubicBezTo>
                    <a:pt x="457" y="416"/>
                    <a:pt x="452" y="404"/>
                    <a:pt x="443" y="396"/>
                  </a:cubicBezTo>
                  <a:cubicBezTo>
                    <a:pt x="443" y="396"/>
                    <a:pt x="443" y="396"/>
                    <a:pt x="443" y="396"/>
                  </a:cubicBezTo>
                  <a:cubicBezTo>
                    <a:pt x="435" y="388"/>
                    <a:pt x="424" y="382"/>
                    <a:pt x="411" y="382"/>
                  </a:cubicBezTo>
                  <a:cubicBezTo>
                    <a:pt x="398" y="382"/>
                    <a:pt x="387" y="388"/>
                    <a:pt x="379" y="396"/>
                  </a:cubicBezTo>
                  <a:cubicBezTo>
                    <a:pt x="379" y="396"/>
                    <a:pt x="379" y="396"/>
                    <a:pt x="379" y="396"/>
                  </a:cubicBezTo>
                  <a:cubicBezTo>
                    <a:pt x="370" y="404"/>
                    <a:pt x="365" y="416"/>
                    <a:pt x="365" y="428"/>
                  </a:cubicBezTo>
                  <a:cubicBezTo>
                    <a:pt x="365" y="441"/>
                    <a:pt x="370" y="452"/>
                    <a:pt x="379" y="460"/>
                  </a:cubicBezTo>
                  <a:cubicBezTo>
                    <a:pt x="379" y="461"/>
                    <a:pt x="379" y="461"/>
                    <a:pt x="379" y="461"/>
                  </a:cubicBezTo>
                  <a:close/>
                  <a:moveTo>
                    <a:pt x="401" y="419"/>
                  </a:moveTo>
                  <a:cubicBezTo>
                    <a:pt x="401" y="419"/>
                    <a:pt x="401" y="419"/>
                    <a:pt x="401" y="419"/>
                  </a:cubicBezTo>
                  <a:cubicBezTo>
                    <a:pt x="401" y="418"/>
                    <a:pt x="401" y="418"/>
                    <a:pt x="401" y="418"/>
                  </a:cubicBezTo>
                  <a:cubicBezTo>
                    <a:pt x="404" y="416"/>
                    <a:pt x="407" y="414"/>
                    <a:pt x="411" y="414"/>
                  </a:cubicBezTo>
                  <a:cubicBezTo>
                    <a:pt x="415" y="414"/>
                    <a:pt x="418" y="416"/>
                    <a:pt x="421" y="418"/>
                  </a:cubicBezTo>
                  <a:cubicBezTo>
                    <a:pt x="421" y="419"/>
                    <a:pt x="421" y="419"/>
                    <a:pt x="421" y="419"/>
                  </a:cubicBezTo>
                  <a:cubicBezTo>
                    <a:pt x="423" y="421"/>
                    <a:pt x="425" y="424"/>
                    <a:pt x="425" y="428"/>
                  </a:cubicBezTo>
                  <a:cubicBezTo>
                    <a:pt x="425" y="432"/>
                    <a:pt x="423" y="435"/>
                    <a:pt x="421" y="438"/>
                  </a:cubicBezTo>
                  <a:cubicBezTo>
                    <a:pt x="421" y="438"/>
                    <a:pt x="421" y="438"/>
                    <a:pt x="421" y="438"/>
                  </a:cubicBezTo>
                  <a:cubicBezTo>
                    <a:pt x="418" y="440"/>
                    <a:pt x="415" y="441"/>
                    <a:pt x="411" y="441"/>
                  </a:cubicBezTo>
                  <a:cubicBezTo>
                    <a:pt x="407" y="441"/>
                    <a:pt x="404" y="440"/>
                    <a:pt x="401" y="438"/>
                  </a:cubicBezTo>
                  <a:cubicBezTo>
                    <a:pt x="401" y="438"/>
                    <a:pt x="401" y="438"/>
                    <a:pt x="401" y="438"/>
                  </a:cubicBezTo>
                  <a:cubicBezTo>
                    <a:pt x="399" y="435"/>
                    <a:pt x="397" y="432"/>
                    <a:pt x="397" y="428"/>
                  </a:cubicBezTo>
                  <a:cubicBezTo>
                    <a:pt x="397" y="424"/>
                    <a:pt x="399" y="421"/>
                    <a:pt x="401" y="419"/>
                  </a:cubicBezTo>
                  <a:close/>
                  <a:moveTo>
                    <a:pt x="379" y="582"/>
                  </a:moveTo>
                  <a:cubicBezTo>
                    <a:pt x="379" y="582"/>
                    <a:pt x="379" y="582"/>
                    <a:pt x="379" y="582"/>
                  </a:cubicBezTo>
                  <a:cubicBezTo>
                    <a:pt x="387" y="590"/>
                    <a:pt x="398" y="595"/>
                    <a:pt x="411" y="595"/>
                  </a:cubicBezTo>
                  <a:cubicBezTo>
                    <a:pt x="424" y="595"/>
                    <a:pt x="435" y="590"/>
                    <a:pt x="443" y="582"/>
                  </a:cubicBezTo>
                  <a:cubicBezTo>
                    <a:pt x="443" y="582"/>
                    <a:pt x="443" y="582"/>
                    <a:pt x="443" y="582"/>
                  </a:cubicBezTo>
                  <a:cubicBezTo>
                    <a:pt x="452" y="574"/>
                    <a:pt x="457" y="562"/>
                    <a:pt x="457" y="550"/>
                  </a:cubicBezTo>
                  <a:cubicBezTo>
                    <a:pt x="457" y="537"/>
                    <a:pt x="452" y="526"/>
                    <a:pt x="443" y="517"/>
                  </a:cubicBezTo>
                  <a:cubicBezTo>
                    <a:pt x="443" y="517"/>
                    <a:pt x="443" y="517"/>
                    <a:pt x="443" y="517"/>
                  </a:cubicBezTo>
                  <a:cubicBezTo>
                    <a:pt x="435" y="509"/>
                    <a:pt x="424" y="504"/>
                    <a:pt x="411" y="504"/>
                  </a:cubicBezTo>
                  <a:cubicBezTo>
                    <a:pt x="398" y="504"/>
                    <a:pt x="387" y="509"/>
                    <a:pt x="379" y="517"/>
                  </a:cubicBezTo>
                  <a:cubicBezTo>
                    <a:pt x="370" y="526"/>
                    <a:pt x="365" y="537"/>
                    <a:pt x="365" y="550"/>
                  </a:cubicBezTo>
                  <a:cubicBezTo>
                    <a:pt x="365" y="562"/>
                    <a:pt x="370" y="574"/>
                    <a:pt x="379" y="582"/>
                  </a:cubicBezTo>
                  <a:close/>
                  <a:moveTo>
                    <a:pt x="401" y="540"/>
                  </a:moveTo>
                  <a:cubicBezTo>
                    <a:pt x="401" y="540"/>
                    <a:pt x="401" y="540"/>
                    <a:pt x="401" y="540"/>
                  </a:cubicBezTo>
                  <a:cubicBezTo>
                    <a:pt x="401" y="540"/>
                    <a:pt x="401" y="540"/>
                    <a:pt x="401" y="540"/>
                  </a:cubicBezTo>
                  <a:cubicBezTo>
                    <a:pt x="404" y="538"/>
                    <a:pt x="407" y="536"/>
                    <a:pt x="411" y="536"/>
                  </a:cubicBezTo>
                  <a:cubicBezTo>
                    <a:pt x="415" y="536"/>
                    <a:pt x="418" y="538"/>
                    <a:pt x="421" y="540"/>
                  </a:cubicBezTo>
                  <a:cubicBezTo>
                    <a:pt x="421" y="540"/>
                    <a:pt x="421" y="540"/>
                    <a:pt x="421" y="540"/>
                  </a:cubicBezTo>
                  <a:cubicBezTo>
                    <a:pt x="423" y="542"/>
                    <a:pt x="425" y="546"/>
                    <a:pt x="425" y="550"/>
                  </a:cubicBezTo>
                  <a:cubicBezTo>
                    <a:pt x="425" y="553"/>
                    <a:pt x="423" y="557"/>
                    <a:pt x="421" y="559"/>
                  </a:cubicBezTo>
                  <a:cubicBezTo>
                    <a:pt x="421" y="559"/>
                    <a:pt x="421" y="559"/>
                    <a:pt x="421" y="559"/>
                  </a:cubicBezTo>
                  <a:cubicBezTo>
                    <a:pt x="418" y="562"/>
                    <a:pt x="415" y="563"/>
                    <a:pt x="411" y="563"/>
                  </a:cubicBezTo>
                  <a:cubicBezTo>
                    <a:pt x="407" y="563"/>
                    <a:pt x="404" y="562"/>
                    <a:pt x="401" y="559"/>
                  </a:cubicBezTo>
                  <a:cubicBezTo>
                    <a:pt x="401" y="559"/>
                    <a:pt x="401" y="559"/>
                    <a:pt x="401" y="559"/>
                  </a:cubicBezTo>
                  <a:cubicBezTo>
                    <a:pt x="399" y="557"/>
                    <a:pt x="397" y="553"/>
                    <a:pt x="397" y="550"/>
                  </a:cubicBezTo>
                  <a:cubicBezTo>
                    <a:pt x="397" y="546"/>
                    <a:pt x="399" y="542"/>
                    <a:pt x="401" y="540"/>
                  </a:cubicBezTo>
                  <a:close/>
                  <a:moveTo>
                    <a:pt x="131" y="461"/>
                  </a:moveTo>
                  <a:cubicBezTo>
                    <a:pt x="131" y="461"/>
                    <a:pt x="131" y="461"/>
                    <a:pt x="131" y="461"/>
                  </a:cubicBezTo>
                  <a:cubicBezTo>
                    <a:pt x="139" y="469"/>
                    <a:pt x="151" y="474"/>
                    <a:pt x="163" y="474"/>
                  </a:cubicBezTo>
                  <a:cubicBezTo>
                    <a:pt x="176" y="474"/>
                    <a:pt x="187" y="469"/>
                    <a:pt x="196" y="461"/>
                  </a:cubicBezTo>
                  <a:cubicBezTo>
                    <a:pt x="196" y="460"/>
                    <a:pt x="196" y="460"/>
                    <a:pt x="196" y="460"/>
                  </a:cubicBezTo>
                  <a:cubicBezTo>
                    <a:pt x="204" y="452"/>
                    <a:pt x="209" y="441"/>
                    <a:pt x="209" y="428"/>
                  </a:cubicBezTo>
                  <a:cubicBezTo>
                    <a:pt x="209" y="416"/>
                    <a:pt x="204" y="404"/>
                    <a:pt x="196" y="396"/>
                  </a:cubicBezTo>
                  <a:cubicBezTo>
                    <a:pt x="196" y="396"/>
                    <a:pt x="196" y="396"/>
                    <a:pt x="196" y="396"/>
                  </a:cubicBezTo>
                  <a:cubicBezTo>
                    <a:pt x="187" y="388"/>
                    <a:pt x="176" y="382"/>
                    <a:pt x="163" y="382"/>
                  </a:cubicBezTo>
                  <a:cubicBezTo>
                    <a:pt x="151" y="382"/>
                    <a:pt x="139" y="388"/>
                    <a:pt x="131" y="396"/>
                  </a:cubicBezTo>
                  <a:cubicBezTo>
                    <a:pt x="131" y="396"/>
                    <a:pt x="131" y="396"/>
                    <a:pt x="131" y="396"/>
                  </a:cubicBezTo>
                  <a:cubicBezTo>
                    <a:pt x="123" y="404"/>
                    <a:pt x="118" y="416"/>
                    <a:pt x="118" y="428"/>
                  </a:cubicBezTo>
                  <a:cubicBezTo>
                    <a:pt x="118" y="441"/>
                    <a:pt x="123" y="452"/>
                    <a:pt x="131" y="460"/>
                  </a:cubicBezTo>
                  <a:cubicBezTo>
                    <a:pt x="131" y="461"/>
                    <a:pt x="131" y="461"/>
                    <a:pt x="131" y="461"/>
                  </a:cubicBezTo>
                  <a:close/>
                  <a:moveTo>
                    <a:pt x="154" y="419"/>
                  </a:moveTo>
                  <a:cubicBezTo>
                    <a:pt x="154" y="419"/>
                    <a:pt x="154" y="419"/>
                    <a:pt x="154" y="419"/>
                  </a:cubicBezTo>
                  <a:cubicBezTo>
                    <a:pt x="154" y="418"/>
                    <a:pt x="154" y="418"/>
                    <a:pt x="154" y="418"/>
                  </a:cubicBezTo>
                  <a:cubicBezTo>
                    <a:pt x="156" y="416"/>
                    <a:pt x="159" y="414"/>
                    <a:pt x="163" y="414"/>
                  </a:cubicBezTo>
                  <a:cubicBezTo>
                    <a:pt x="167" y="414"/>
                    <a:pt x="171" y="416"/>
                    <a:pt x="173" y="418"/>
                  </a:cubicBezTo>
                  <a:cubicBezTo>
                    <a:pt x="173" y="419"/>
                    <a:pt x="173" y="419"/>
                    <a:pt x="173" y="419"/>
                  </a:cubicBezTo>
                  <a:cubicBezTo>
                    <a:pt x="176" y="421"/>
                    <a:pt x="177" y="424"/>
                    <a:pt x="177" y="428"/>
                  </a:cubicBezTo>
                  <a:cubicBezTo>
                    <a:pt x="177" y="432"/>
                    <a:pt x="176" y="435"/>
                    <a:pt x="173" y="438"/>
                  </a:cubicBezTo>
                  <a:cubicBezTo>
                    <a:pt x="173" y="438"/>
                    <a:pt x="173" y="438"/>
                    <a:pt x="173" y="438"/>
                  </a:cubicBezTo>
                  <a:cubicBezTo>
                    <a:pt x="171" y="440"/>
                    <a:pt x="167" y="441"/>
                    <a:pt x="163" y="441"/>
                  </a:cubicBezTo>
                  <a:cubicBezTo>
                    <a:pt x="159" y="441"/>
                    <a:pt x="156" y="440"/>
                    <a:pt x="154" y="438"/>
                  </a:cubicBezTo>
                  <a:cubicBezTo>
                    <a:pt x="154" y="438"/>
                    <a:pt x="154" y="438"/>
                    <a:pt x="154" y="438"/>
                  </a:cubicBezTo>
                  <a:cubicBezTo>
                    <a:pt x="151" y="435"/>
                    <a:pt x="150" y="432"/>
                    <a:pt x="150" y="428"/>
                  </a:cubicBezTo>
                  <a:cubicBezTo>
                    <a:pt x="150" y="424"/>
                    <a:pt x="151" y="421"/>
                    <a:pt x="154" y="419"/>
                  </a:cubicBezTo>
                  <a:close/>
                  <a:moveTo>
                    <a:pt x="131" y="582"/>
                  </a:moveTo>
                  <a:cubicBezTo>
                    <a:pt x="131" y="582"/>
                    <a:pt x="131" y="582"/>
                    <a:pt x="131" y="582"/>
                  </a:cubicBezTo>
                  <a:cubicBezTo>
                    <a:pt x="139" y="590"/>
                    <a:pt x="151" y="595"/>
                    <a:pt x="163" y="595"/>
                  </a:cubicBezTo>
                  <a:cubicBezTo>
                    <a:pt x="176" y="595"/>
                    <a:pt x="187" y="590"/>
                    <a:pt x="196" y="582"/>
                  </a:cubicBezTo>
                  <a:cubicBezTo>
                    <a:pt x="196" y="582"/>
                    <a:pt x="196" y="582"/>
                    <a:pt x="196" y="582"/>
                  </a:cubicBezTo>
                  <a:cubicBezTo>
                    <a:pt x="204" y="574"/>
                    <a:pt x="209" y="562"/>
                    <a:pt x="209" y="550"/>
                  </a:cubicBezTo>
                  <a:cubicBezTo>
                    <a:pt x="209" y="537"/>
                    <a:pt x="204" y="526"/>
                    <a:pt x="196" y="517"/>
                  </a:cubicBezTo>
                  <a:cubicBezTo>
                    <a:pt x="196" y="517"/>
                    <a:pt x="196" y="517"/>
                    <a:pt x="196" y="517"/>
                  </a:cubicBezTo>
                  <a:cubicBezTo>
                    <a:pt x="187" y="509"/>
                    <a:pt x="176" y="504"/>
                    <a:pt x="163" y="504"/>
                  </a:cubicBezTo>
                  <a:cubicBezTo>
                    <a:pt x="151" y="504"/>
                    <a:pt x="139" y="509"/>
                    <a:pt x="131" y="517"/>
                  </a:cubicBezTo>
                  <a:cubicBezTo>
                    <a:pt x="131" y="517"/>
                    <a:pt x="131" y="517"/>
                    <a:pt x="131" y="517"/>
                  </a:cubicBezTo>
                  <a:cubicBezTo>
                    <a:pt x="123" y="526"/>
                    <a:pt x="118" y="537"/>
                    <a:pt x="118" y="550"/>
                  </a:cubicBezTo>
                  <a:cubicBezTo>
                    <a:pt x="118" y="562"/>
                    <a:pt x="123" y="574"/>
                    <a:pt x="131" y="582"/>
                  </a:cubicBezTo>
                  <a:cubicBezTo>
                    <a:pt x="131" y="582"/>
                    <a:pt x="131" y="582"/>
                    <a:pt x="131" y="582"/>
                  </a:cubicBezTo>
                  <a:close/>
                  <a:moveTo>
                    <a:pt x="154" y="540"/>
                  </a:moveTo>
                  <a:cubicBezTo>
                    <a:pt x="154" y="540"/>
                    <a:pt x="154" y="540"/>
                    <a:pt x="154" y="540"/>
                  </a:cubicBezTo>
                  <a:cubicBezTo>
                    <a:pt x="154" y="540"/>
                    <a:pt x="154" y="540"/>
                    <a:pt x="154" y="540"/>
                  </a:cubicBezTo>
                  <a:cubicBezTo>
                    <a:pt x="156" y="538"/>
                    <a:pt x="159" y="536"/>
                    <a:pt x="163" y="536"/>
                  </a:cubicBezTo>
                  <a:cubicBezTo>
                    <a:pt x="167" y="536"/>
                    <a:pt x="171" y="538"/>
                    <a:pt x="173" y="540"/>
                  </a:cubicBezTo>
                  <a:cubicBezTo>
                    <a:pt x="173" y="540"/>
                    <a:pt x="173" y="540"/>
                    <a:pt x="173" y="540"/>
                  </a:cubicBezTo>
                  <a:cubicBezTo>
                    <a:pt x="176" y="542"/>
                    <a:pt x="177" y="546"/>
                    <a:pt x="177" y="550"/>
                  </a:cubicBezTo>
                  <a:cubicBezTo>
                    <a:pt x="177" y="553"/>
                    <a:pt x="176" y="557"/>
                    <a:pt x="173" y="559"/>
                  </a:cubicBezTo>
                  <a:cubicBezTo>
                    <a:pt x="173" y="559"/>
                    <a:pt x="173" y="559"/>
                    <a:pt x="173" y="559"/>
                  </a:cubicBezTo>
                  <a:cubicBezTo>
                    <a:pt x="171" y="562"/>
                    <a:pt x="167" y="563"/>
                    <a:pt x="163" y="563"/>
                  </a:cubicBezTo>
                  <a:cubicBezTo>
                    <a:pt x="159" y="563"/>
                    <a:pt x="156" y="562"/>
                    <a:pt x="154" y="559"/>
                  </a:cubicBezTo>
                  <a:cubicBezTo>
                    <a:pt x="154" y="559"/>
                    <a:pt x="154" y="559"/>
                    <a:pt x="154" y="559"/>
                  </a:cubicBezTo>
                  <a:cubicBezTo>
                    <a:pt x="151" y="557"/>
                    <a:pt x="150" y="553"/>
                    <a:pt x="150" y="550"/>
                  </a:cubicBezTo>
                  <a:cubicBezTo>
                    <a:pt x="150" y="546"/>
                    <a:pt x="151" y="542"/>
                    <a:pt x="154" y="540"/>
                  </a:cubicBezTo>
                  <a:close/>
                  <a:moveTo>
                    <a:pt x="255" y="339"/>
                  </a:moveTo>
                  <a:cubicBezTo>
                    <a:pt x="255" y="339"/>
                    <a:pt x="255" y="339"/>
                    <a:pt x="255" y="339"/>
                  </a:cubicBezTo>
                  <a:cubicBezTo>
                    <a:pt x="263" y="347"/>
                    <a:pt x="275" y="352"/>
                    <a:pt x="287" y="352"/>
                  </a:cubicBezTo>
                  <a:cubicBezTo>
                    <a:pt x="300" y="352"/>
                    <a:pt x="311" y="347"/>
                    <a:pt x="319" y="339"/>
                  </a:cubicBezTo>
                  <a:cubicBezTo>
                    <a:pt x="328" y="331"/>
                    <a:pt x="333" y="319"/>
                    <a:pt x="333" y="307"/>
                  </a:cubicBezTo>
                  <a:cubicBezTo>
                    <a:pt x="333" y="294"/>
                    <a:pt x="328" y="283"/>
                    <a:pt x="319" y="274"/>
                  </a:cubicBezTo>
                  <a:cubicBezTo>
                    <a:pt x="311" y="266"/>
                    <a:pt x="300" y="261"/>
                    <a:pt x="287" y="261"/>
                  </a:cubicBezTo>
                  <a:cubicBezTo>
                    <a:pt x="275" y="261"/>
                    <a:pt x="263" y="266"/>
                    <a:pt x="255" y="274"/>
                  </a:cubicBezTo>
                  <a:cubicBezTo>
                    <a:pt x="255" y="274"/>
                    <a:pt x="255" y="274"/>
                    <a:pt x="255" y="274"/>
                  </a:cubicBezTo>
                  <a:cubicBezTo>
                    <a:pt x="246" y="283"/>
                    <a:pt x="241" y="294"/>
                    <a:pt x="241" y="307"/>
                  </a:cubicBezTo>
                  <a:cubicBezTo>
                    <a:pt x="241" y="319"/>
                    <a:pt x="246" y="330"/>
                    <a:pt x="255" y="339"/>
                  </a:cubicBezTo>
                  <a:cubicBezTo>
                    <a:pt x="255" y="339"/>
                    <a:pt x="255" y="339"/>
                    <a:pt x="255" y="339"/>
                  </a:cubicBezTo>
                  <a:close/>
                  <a:moveTo>
                    <a:pt x="278" y="297"/>
                  </a:moveTo>
                  <a:cubicBezTo>
                    <a:pt x="278" y="297"/>
                    <a:pt x="278" y="297"/>
                    <a:pt x="278" y="297"/>
                  </a:cubicBezTo>
                  <a:cubicBezTo>
                    <a:pt x="278" y="297"/>
                    <a:pt x="278" y="297"/>
                    <a:pt x="278" y="297"/>
                  </a:cubicBezTo>
                  <a:cubicBezTo>
                    <a:pt x="280" y="295"/>
                    <a:pt x="283" y="293"/>
                    <a:pt x="287" y="293"/>
                  </a:cubicBezTo>
                  <a:cubicBezTo>
                    <a:pt x="291" y="293"/>
                    <a:pt x="294" y="295"/>
                    <a:pt x="296" y="297"/>
                  </a:cubicBezTo>
                  <a:cubicBezTo>
                    <a:pt x="297" y="297"/>
                    <a:pt x="297" y="297"/>
                    <a:pt x="297" y="297"/>
                  </a:cubicBezTo>
                  <a:cubicBezTo>
                    <a:pt x="299" y="299"/>
                    <a:pt x="301" y="303"/>
                    <a:pt x="301" y="307"/>
                  </a:cubicBezTo>
                  <a:cubicBezTo>
                    <a:pt x="301" y="310"/>
                    <a:pt x="299" y="313"/>
                    <a:pt x="296" y="316"/>
                  </a:cubicBezTo>
                  <a:cubicBezTo>
                    <a:pt x="294" y="318"/>
                    <a:pt x="291" y="320"/>
                    <a:pt x="287" y="320"/>
                  </a:cubicBezTo>
                  <a:cubicBezTo>
                    <a:pt x="283" y="320"/>
                    <a:pt x="280" y="318"/>
                    <a:pt x="278" y="316"/>
                  </a:cubicBezTo>
                  <a:cubicBezTo>
                    <a:pt x="275" y="314"/>
                    <a:pt x="273" y="310"/>
                    <a:pt x="273" y="307"/>
                  </a:cubicBezTo>
                  <a:cubicBezTo>
                    <a:pt x="273" y="303"/>
                    <a:pt x="275" y="299"/>
                    <a:pt x="278" y="297"/>
                  </a:cubicBezTo>
                  <a:close/>
                  <a:moveTo>
                    <a:pt x="671" y="0"/>
                  </a:moveTo>
                  <a:cubicBezTo>
                    <a:pt x="671" y="0"/>
                    <a:pt x="671" y="0"/>
                    <a:pt x="671" y="0"/>
                  </a:cubicBezTo>
                  <a:cubicBezTo>
                    <a:pt x="27" y="0"/>
                    <a:pt x="27" y="0"/>
                    <a:pt x="27" y="0"/>
                  </a:cubicBezTo>
                  <a:cubicBezTo>
                    <a:pt x="12" y="0"/>
                    <a:pt x="0" y="12"/>
                    <a:pt x="0" y="27"/>
                  </a:cubicBezTo>
                  <a:cubicBezTo>
                    <a:pt x="0" y="670"/>
                    <a:pt x="0" y="670"/>
                    <a:pt x="0" y="670"/>
                  </a:cubicBezTo>
                  <a:cubicBezTo>
                    <a:pt x="0" y="686"/>
                    <a:pt x="12" y="698"/>
                    <a:pt x="27" y="698"/>
                  </a:cubicBezTo>
                  <a:cubicBezTo>
                    <a:pt x="671" y="698"/>
                    <a:pt x="671" y="698"/>
                    <a:pt x="671" y="698"/>
                  </a:cubicBezTo>
                  <a:cubicBezTo>
                    <a:pt x="686" y="698"/>
                    <a:pt x="698" y="686"/>
                    <a:pt x="698" y="670"/>
                  </a:cubicBezTo>
                  <a:cubicBezTo>
                    <a:pt x="698" y="27"/>
                    <a:pt x="698" y="27"/>
                    <a:pt x="698" y="27"/>
                  </a:cubicBezTo>
                  <a:cubicBezTo>
                    <a:pt x="698" y="12"/>
                    <a:pt x="686" y="0"/>
                    <a:pt x="671" y="0"/>
                  </a:cubicBezTo>
                  <a:close/>
                  <a:moveTo>
                    <a:pt x="644" y="644"/>
                  </a:moveTo>
                  <a:cubicBezTo>
                    <a:pt x="644" y="644"/>
                    <a:pt x="644" y="644"/>
                    <a:pt x="644" y="644"/>
                  </a:cubicBezTo>
                  <a:cubicBezTo>
                    <a:pt x="54" y="644"/>
                    <a:pt x="54" y="644"/>
                    <a:pt x="54" y="644"/>
                  </a:cubicBezTo>
                  <a:cubicBezTo>
                    <a:pt x="54" y="210"/>
                    <a:pt x="54" y="210"/>
                    <a:pt x="54" y="210"/>
                  </a:cubicBezTo>
                  <a:cubicBezTo>
                    <a:pt x="644" y="210"/>
                    <a:pt x="644" y="210"/>
                    <a:pt x="644" y="210"/>
                  </a:cubicBezTo>
                  <a:cubicBezTo>
                    <a:pt x="644" y="644"/>
                    <a:pt x="644" y="644"/>
                    <a:pt x="644" y="644"/>
                  </a:cubicBezTo>
                  <a:close/>
                  <a:moveTo>
                    <a:pt x="644" y="178"/>
                  </a:moveTo>
                  <a:cubicBezTo>
                    <a:pt x="644" y="178"/>
                    <a:pt x="644" y="178"/>
                    <a:pt x="644" y="178"/>
                  </a:cubicBezTo>
                  <a:cubicBezTo>
                    <a:pt x="54" y="178"/>
                    <a:pt x="54" y="178"/>
                    <a:pt x="54" y="178"/>
                  </a:cubicBezTo>
                  <a:cubicBezTo>
                    <a:pt x="54" y="53"/>
                    <a:pt x="54" y="53"/>
                    <a:pt x="54" y="53"/>
                  </a:cubicBezTo>
                  <a:cubicBezTo>
                    <a:pt x="107" y="53"/>
                    <a:pt x="107" y="53"/>
                    <a:pt x="107" y="53"/>
                  </a:cubicBezTo>
                  <a:cubicBezTo>
                    <a:pt x="107" y="93"/>
                    <a:pt x="107" y="93"/>
                    <a:pt x="107" y="93"/>
                  </a:cubicBezTo>
                  <a:cubicBezTo>
                    <a:pt x="107" y="108"/>
                    <a:pt x="119" y="120"/>
                    <a:pt x="134" y="120"/>
                  </a:cubicBezTo>
                  <a:cubicBezTo>
                    <a:pt x="148" y="120"/>
                    <a:pt x="160" y="108"/>
                    <a:pt x="160" y="93"/>
                  </a:cubicBezTo>
                  <a:cubicBezTo>
                    <a:pt x="160" y="53"/>
                    <a:pt x="160" y="53"/>
                    <a:pt x="160" y="53"/>
                  </a:cubicBezTo>
                  <a:cubicBezTo>
                    <a:pt x="250" y="53"/>
                    <a:pt x="250" y="53"/>
                    <a:pt x="250" y="53"/>
                  </a:cubicBezTo>
                  <a:cubicBezTo>
                    <a:pt x="250" y="93"/>
                    <a:pt x="250" y="93"/>
                    <a:pt x="250" y="93"/>
                  </a:cubicBezTo>
                  <a:cubicBezTo>
                    <a:pt x="250" y="108"/>
                    <a:pt x="262" y="120"/>
                    <a:pt x="277" y="120"/>
                  </a:cubicBezTo>
                  <a:cubicBezTo>
                    <a:pt x="292" y="120"/>
                    <a:pt x="304" y="108"/>
                    <a:pt x="304" y="93"/>
                  </a:cubicBezTo>
                  <a:cubicBezTo>
                    <a:pt x="304" y="53"/>
                    <a:pt x="304" y="53"/>
                    <a:pt x="304" y="53"/>
                  </a:cubicBezTo>
                  <a:cubicBezTo>
                    <a:pt x="394" y="53"/>
                    <a:pt x="394" y="53"/>
                    <a:pt x="394" y="53"/>
                  </a:cubicBezTo>
                  <a:cubicBezTo>
                    <a:pt x="394" y="93"/>
                    <a:pt x="394" y="93"/>
                    <a:pt x="394" y="93"/>
                  </a:cubicBezTo>
                  <a:cubicBezTo>
                    <a:pt x="394" y="108"/>
                    <a:pt x="406" y="120"/>
                    <a:pt x="421" y="120"/>
                  </a:cubicBezTo>
                  <a:cubicBezTo>
                    <a:pt x="436" y="120"/>
                    <a:pt x="448" y="108"/>
                    <a:pt x="448" y="93"/>
                  </a:cubicBezTo>
                  <a:cubicBezTo>
                    <a:pt x="448" y="53"/>
                    <a:pt x="448" y="53"/>
                    <a:pt x="448" y="53"/>
                  </a:cubicBezTo>
                  <a:cubicBezTo>
                    <a:pt x="538" y="53"/>
                    <a:pt x="538" y="53"/>
                    <a:pt x="538" y="53"/>
                  </a:cubicBezTo>
                  <a:cubicBezTo>
                    <a:pt x="538" y="93"/>
                    <a:pt x="538" y="93"/>
                    <a:pt x="538" y="93"/>
                  </a:cubicBezTo>
                  <a:cubicBezTo>
                    <a:pt x="538" y="108"/>
                    <a:pt x="550" y="120"/>
                    <a:pt x="565" y="120"/>
                  </a:cubicBezTo>
                  <a:cubicBezTo>
                    <a:pt x="579" y="120"/>
                    <a:pt x="592" y="108"/>
                    <a:pt x="592" y="93"/>
                  </a:cubicBezTo>
                  <a:cubicBezTo>
                    <a:pt x="592" y="53"/>
                    <a:pt x="592" y="53"/>
                    <a:pt x="592" y="53"/>
                  </a:cubicBezTo>
                  <a:cubicBezTo>
                    <a:pt x="644" y="53"/>
                    <a:pt x="644" y="53"/>
                    <a:pt x="644" y="53"/>
                  </a:cubicBezTo>
                  <a:cubicBezTo>
                    <a:pt x="644" y="178"/>
                    <a:pt x="644" y="178"/>
                    <a:pt x="644" y="178"/>
                  </a:cubicBezTo>
                  <a:close/>
                  <a:moveTo>
                    <a:pt x="255" y="582"/>
                  </a:moveTo>
                  <a:cubicBezTo>
                    <a:pt x="255" y="582"/>
                    <a:pt x="255" y="582"/>
                    <a:pt x="255" y="582"/>
                  </a:cubicBezTo>
                  <a:cubicBezTo>
                    <a:pt x="263" y="590"/>
                    <a:pt x="275" y="595"/>
                    <a:pt x="287" y="595"/>
                  </a:cubicBezTo>
                  <a:cubicBezTo>
                    <a:pt x="300" y="595"/>
                    <a:pt x="311" y="590"/>
                    <a:pt x="319" y="582"/>
                  </a:cubicBezTo>
                  <a:cubicBezTo>
                    <a:pt x="328" y="574"/>
                    <a:pt x="333" y="562"/>
                    <a:pt x="333" y="550"/>
                  </a:cubicBezTo>
                  <a:cubicBezTo>
                    <a:pt x="333" y="537"/>
                    <a:pt x="328" y="526"/>
                    <a:pt x="319" y="517"/>
                  </a:cubicBezTo>
                  <a:cubicBezTo>
                    <a:pt x="311" y="509"/>
                    <a:pt x="300" y="504"/>
                    <a:pt x="287" y="504"/>
                  </a:cubicBezTo>
                  <a:cubicBezTo>
                    <a:pt x="275" y="504"/>
                    <a:pt x="263" y="509"/>
                    <a:pt x="255" y="517"/>
                  </a:cubicBezTo>
                  <a:cubicBezTo>
                    <a:pt x="255" y="517"/>
                    <a:pt x="255" y="517"/>
                    <a:pt x="255" y="517"/>
                  </a:cubicBezTo>
                  <a:cubicBezTo>
                    <a:pt x="246" y="526"/>
                    <a:pt x="241" y="537"/>
                    <a:pt x="241" y="550"/>
                  </a:cubicBezTo>
                  <a:cubicBezTo>
                    <a:pt x="241" y="562"/>
                    <a:pt x="246" y="574"/>
                    <a:pt x="255" y="582"/>
                  </a:cubicBezTo>
                  <a:cubicBezTo>
                    <a:pt x="255" y="582"/>
                    <a:pt x="255" y="582"/>
                    <a:pt x="255" y="582"/>
                  </a:cubicBezTo>
                  <a:close/>
                  <a:moveTo>
                    <a:pt x="278" y="540"/>
                  </a:moveTo>
                  <a:cubicBezTo>
                    <a:pt x="278" y="540"/>
                    <a:pt x="278" y="540"/>
                    <a:pt x="278" y="540"/>
                  </a:cubicBezTo>
                  <a:cubicBezTo>
                    <a:pt x="278" y="540"/>
                    <a:pt x="278" y="540"/>
                    <a:pt x="278" y="540"/>
                  </a:cubicBezTo>
                  <a:cubicBezTo>
                    <a:pt x="280" y="538"/>
                    <a:pt x="283" y="536"/>
                    <a:pt x="287" y="536"/>
                  </a:cubicBezTo>
                  <a:cubicBezTo>
                    <a:pt x="291" y="536"/>
                    <a:pt x="294" y="538"/>
                    <a:pt x="296" y="540"/>
                  </a:cubicBezTo>
                  <a:cubicBezTo>
                    <a:pt x="297" y="540"/>
                    <a:pt x="297" y="540"/>
                    <a:pt x="297" y="540"/>
                  </a:cubicBezTo>
                  <a:cubicBezTo>
                    <a:pt x="299" y="542"/>
                    <a:pt x="301" y="546"/>
                    <a:pt x="301" y="550"/>
                  </a:cubicBezTo>
                  <a:cubicBezTo>
                    <a:pt x="301" y="553"/>
                    <a:pt x="299" y="557"/>
                    <a:pt x="297" y="559"/>
                  </a:cubicBezTo>
                  <a:cubicBezTo>
                    <a:pt x="296" y="559"/>
                    <a:pt x="296" y="559"/>
                    <a:pt x="296" y="559"/>
                  </a:cubicBezTo>
                  <a:cubicBezTo>
                    <a:pt x="294" y="562"/>
                    <a:pt x="291" y="563"/>
                    <a:pt x="287" y="563"/>
                  </a:cubicBezTo>
                  <a:cubicBezTo>
                    <a:pt x="283" y="563"/>
                    <a:pt x="280" y="562"/>
                    <a:pt x="278" y="559"/>
                  </a:cubicBezTo>
                  <a:cubicBezTo>
                    <a:pt x="278" y="559"/>
                    <a:pt x="278" y="559"/>
                    <a:pt x="278" y="559"/>
                  </a:cubicBezTo>
                  <a:cubicBezTo>
                    <a:pt x="275" y="557"/>
                    <a:pt x="273" y="553"/>
                    <a:pt x="273" y="550"/>
                  </a:cubicBezTo>
                  <a:cubicBezTo>
                    <a:pt x="273" y="546"/>
                    <a:pt x="275" y="542"/>
                    <a:pt x="278" y="540"/>
                  </a:cubicBezTo>
                  <a:close/>
                  <a:moveTo>
                    <a:pt x="255" y="461"/>
                  </a:moveTo>
                  <a:cubicBezTo>
                    <a:pt x="255" y="461"/>
                    <a:pt x="255" y="461"/>
                    <a:pt x="255" y="461"/>
                  </a:cubicBezTo>
                  <a:cubicBezTo>
                    <a:pt x="263" y="469"/>
                    <a:pt x="275" y="474"/>
                    <a:pt x="287" y="474"/>
                  </a:cubicBezTo>
                  <a:cubicBezTo>
                    <a:pt x="300" y="474"/>
                    <a:pt x="311" y="469"/>
                    <a:pt x="319" y="461"/>
                  </a:cubicBezTo>
                  <a:cubicBezTo>
                    <a:pt x="319" y="460"/>
                    <a:pt x="319" y="460"/>
                    <a:pt x="319" y="460"/>
                  </a:cubicBezTo>
                  <a:cubicBezTo>
                    <a:pt x="328" y="452"/>
                    <a:pt x="333" y="441"/>
                    <a:pt x="333" y="428"/>
                  </a:cubicBezTo>
                  <a:cubicBezTo>
                    <a:pt x="333" y="416"/>
                    <a:pt x="328" y="404"/>
                    <a:pt x="319" y="396"/>
                  </a:cubicBezTo>
                  <a:cubicBezTo>
                    <a:pt x="319" y="396"/>
                    <a:pt x="319" y="396"/>
                    <a:pt x="319" y="396"/>
                  </a:cubicBezTo>
                  <a:cubicBezTo>
                    <a:pt x="311" y="388"/>
                    <a:pt x="300" y="382"/>
                    <a:pt x="287" y="382"/>
                  </a:cubicBezTo>
                  <a:cubicBezTo>
                    <a:pt x="275" y="382"/>
                    <a:pt x="263" y="388"/>
                    <a:pt x="255" y="396"/>
                  </a:cubicBezTo>
                  <a:cubicBezTo>
                    <a:pt x="255" y="396"/>
                    <a:pt x="255" y="396"/>
                    <a:pt x="255" y="396"/>
                  </a:cubicBezTo>
                  <a:cubicBezTo>
                    <a:pt x="246" y="404"/>
                    <a:pt x="241" y="416"/>
                    <a:pt x="241" y="428"/>
                  </a:cubicBezTo>
                  <a:cubicBezTo>
                    <a:pt x="241" y="441"/>
                    <a:pt x="246" y="452"/>
                    <a:pt x="255" y="460"/>
                  </a:cubicBezTo>
                  <a:cubicBezTo>
                    <a:pt x="255" y="461"/>
                    <a:pt x="255" y="461"/>
                    <a:pt x="255" y="461"/>
                  </a:cubicBezTo>
                  <a:close/>
                  <a:moveTo>
                    <a:pt x="278" y="419"/>
                  </a:moveTo>
                  <a:cubicBezTo>
                    <a:pt x="278" y="419"/>
                    <a:pt x="278" y="419"/>
                    <a:pt x="278" y="419"/>
                  </a:cubicBezTo>
                  <a:cubicBezTo>
                    <a:pt x="278" y="418"/>
                    <a:pt x="278" y="418"/>
                    <a:pt x="278" y="418"/>
                  </a:cubicBezTo>
                  <a:cubicBezTo>
                    <a:pt x="280" y="416"/>
                    <a:pt x="283" y="414"/>
                    <a:pt x="287" y="414"/>
                  </a:cubicBezTo>
                  <a:cubicBezTo>
                    <a:pt x="291" y="414"/>
                    <a:pt x="294" y="416"/>
                    <a:pt x="296" y="418"/>
                  </a:cubicBezTo>
                  <a:cubicBezTo>
                    <a:pt x="297" y="419"/>
                    <a:pt x="297" y="419"/>
                    <a:pt x="297" y="419"/>
                  </a:cubicBezTo>
                  <a:cubicBezTo>
                    <a:pt x="299" y="421"/>
                    <a:pt x="301" y="424"/>
                    <a:pt x="301" y="428"/>
                  </a:cubicBezTo>
                  <a:cubicBezTo>
                    <a:pt x="301" y="432"/>
                    <a:pt x="299" y="435"/>
                    <a:pt x="297" y="438"/>
                  </a:cubicBezTo>
                  <a:cubicBezTo>
                    <a:pt x="296" y="438"/>
                    <a:pt x="296" y="438"/>
                    <a:pt x="296" y="438"/>
                  </a:cubicBezTo>
                  <a:cubicBezTo>
                    <a:pt x="294" y="440"/>
                    <a:pt x="291" y="441"/>
                    <a:pt x="287" y="441"/>
                  </a:cubicBezTo>
                  <a:cubicBezTo>
                    <a:pt x="283" y="441"/>
                    <a:pt x="280" y="440"/>
                    <a:pt x="278" y="438"/>
                  </a:cubicBezTo>
                  <a:cubicBezTo>
                    <a:pt x="278" y="438"/>
                    <a:pt x="278" y="438"/>
                    <a:pt x="278" y="438"/>
                  </a:cubicBezTo>
                  <a:cubicBezTo>
                    <a:pt x="275" y="435"/>
                    <a:pt x="273" y="432"/>
                    <a:pt x="273" y="428"/>
                  </a:cubicBezTo>
                  <a:cubicBezTo>
                    <a:pt x="273" y="424"/>
                    <a:pt x="275" y="421"/>
                    <a:pt x="278" y="419"/>
                  </a:cubicBezTo>
                  <a:close/>
                  <a:moveTo>
                    <a:pt x="503" y="461"/>
                  </a:moveTo>
                  <a:cubicBezTo>
                    <a:pt x="503" y="461"/>
                    <a:pt x="503" y="461"/>
                    <a:pt x="503" y="461"/>
                  </a:cubicBezTo>
                  <a:cubicBezTo>
                    <a:pt x="511" y="469"/>
                    <a:pt x="523" y="474"/>
                    <a:pt x="535" y="474"/>
                  </a:cubicBezTo>
                  <a:cubicBezTo>
                    <a:pt x="547" y="474"/>
                    <a:pt x="559" y="469"/>
                    <a:pt x="567" y="461"/>
                  </a:cubicBezTo>
                  <a:cubicBezTo>
                    <a:pt x="567" y="460"/>
                    <a:pt x="567" y="460"/>
                    <a:pt x="567" y="460"/>
                  </a:cubicBezTo>
                  <a:cubicBezTo>
                    <a:pt x="575" y="452"/>
                    <a:pt x="581" y="441"/>
                    <a:pt x="581" y="428"/>
                  </a:cubicBezTo>
                  <a:cubicBezTo>
                    <a:pt x="581" y="416"/>
                    <a:pt x="575" y="404"/>
                    <a:pt x="567" y="396"/>
                  </a:cubicBezTo>
                  <a:cubicBezTo>
                    <a:pt x="567" y="396"/>
                    <a:pt x="567" y="396"/>
                    <a:pt x="567" y="396"/>
                  </a:cubicBezTo>
                  <a:cubicBezTo>
                    <a:pt x="559" y="388"/>
                    <a:pt x="547" y="382"/>
                    <a:pt x="535" y="382"/>
                  </a:cubicBezTo>
                  <a:cubicBezTo>
                    <a:pt x="523" y="382"/>
                    <a:pt x="511" y="388"/>
                    <a:pt x="503" y="396"/>
                  </a:cubicBezTo>
                  <a:cubicBezTo>
                    <a:pt x="503" y="396"/>
                    <a:pt x="503" y="396"/>
                    <a:pt x="503" y="396"/>
                  </a:cubicBezTo>
                  <a:cubicBezTo>
                    <a:pt x="494" y="404"/>
                    <a:pt x="489" y="416"/>
                    <a:pt x="489" y="428"/>
                  </a:cubicBezTo>
                  <a:cubicBezTo>
                    <a:pt x="489" y="441"/>
                    <a:pt x="494" y="452"/>
                    <a:pt x="503" y="460"/>
                  </a:cubicBezTo>
                  <a:cubicBezTo>
                    <a:pt x="503" y="461"/>
                    <a:pt x="503" y="461"/>
                    <a:pt x="503" y="461"/>
                  </a:cubicBezTo>
                  <a:close/>
                  <a:moveTo>
                    <a:pt x="525" y="419"/>
                  </a:moveTo>
                  <a:cubicBezTo>
                    <a:pt x="525" y="419"/>
                    <a:pt x="525" y="419"/>
                    <a:pt x="525" y="419"/>
                  </a:cubicBezTo>
                  <a:cubicBezTo>
                    <a:pt x="525" y="418"/>
                    <a:pt x="525" y="418"/>
                    <a:pt x="525" y="418"/>
                  </a:cubicBezTo>
                  <a:cubicBezTo>
                    <a:pt x="528" y="416"/>
                    <a:pt x="531" y="414"/>
                    <a:pt x="535" y="414"/>
                  </a:cubicBezTo>
                  <a:cubicBezTo>
                    <a:pt x="539" y="414"/>
                    <a:pt x="542" y="416"/>
                    <a:pt x="544" y="418"/>
                  </a:cubicBezTo>
                  <a:cubicBezTo>
                    <a:pt x="544" y="419"/>
                    <a:pt x="544" y="419"/>
                    <a:pt x="544" y="419"/>
                  </a:cubicBezTo>
                  <a:cubicBezTo>
                    <a:pt x="547" y="421"/>
                    <a:pt x="548" y="424"/>
                    <a:pt x="548" y="428"/>
                  </a:cubicBezTo>
                  <a:cubicBezTo>
                    <a:pt x="548" y="432"/>
                    <a:pt x="547" y="435"/>
                    <a:pt x="544" y="438"/>
                  </a:cubicBezTo>
                  <a:cubicBezTo>
                    <a:pt x="544" y="438"/>
                    <a:pt x="544" y="438"/>
                    <a:pt x="544" y="438"/>
                  </a:cubicBezTo>
                  <a:cubicBezTo>
                    <a:pt x="542" y="440"/>
                    <a:pt x="539" y="441"/>
                    <a:pt x="535" y="441"/>
                  </a:cubicBezTo>
                  <a:cubicBezTo>
                    <a:pt x="531" y="441"/>
                    <a:pt x="528" y="440"/>
                    <a:pt x="525" y="438"/>
                  </a:cubicBezTo>
                  <a:cubicBezTo>
                    <a:pt x="525" y="438"/>
                    <a:pt x="525" y="438"/>
                    <a:pt x="525" y="438"/>
                  </a:cubicBezTo>
                  <a:cubicBezTo>
                    <a:pt x="523" y="435"/>
                    <a:pt x="521" y="432"/>
                    <a:pt x="521" y="428"/>
                  </a:cubicBezTo>
                  <a:cubicBezTo>
                    <a:pt x="521" y="424"/>
                    <a:pt x="523" y="421"/>
                    <a:pt x="525" y="419"/>
                  </a:cubicBezTo>
                  <a:close/>
                </a:path>
              </a:pathLst>
            </a:custGeom>
            <a:solidFill>
              <a:srgbClr val="6E6C76"/>
            </a:solidFill>
            <a:ln>
              <a:noFill/>
            </a:ln>
          </p:spPr>
          <p:txBody>
            <a:bodyPr vert="horz" wrap="square" lIns="91440" tIns="45720" rIns="91440" bIns="45720" numCol="1" anchor="t" anchorCtr="0" compatLnSpc="1"/>
            <a:lstStyle/>
            <a:p>
              <a:endParaRPr lang="zh-CN" altLang="en-US"/>
            </a:p>
          </p:txBody>
        </p:sp>
        <p:sp>
          <p:nvSpPr>
            <p:cNvPr id="13" name="文本框 12"/>
            <p:cNvSpPr txBox="1"/>
            <p:nvPr/>
          </p:nvSpPr>
          <p:spPr>
            <a:xfrm>
              <a:off x="6601751" y="2721561"/>
              <a:ext cx="1452297" cy="307777"/>
            </a:xfrm>
            <a:prstGeom prst="rect">
              <a:avLst/>
            </a:prstGeom>
            <a:noFill/>
          </p:spPr>
          <p:txBody>
            <a:bodyPr wrap="square" rtlCol="0">
              <a:spAutoFit/>
            </a:bodyPr>
            <a:lstStyle/>
            <a:p>
              <a:pPr algn="ctr"/>
              <a:r>
                <a:rPr lang="en-US" altLang="zh-CN" sz="1400" dirty="0" smtClean="0">
                  <a:solidFill>
                    <a:srgbClr val="6E6C76"/>
                  </a:solidFill>
                  <a:latin typeface="Futura Book" pitchFamily="50" charset="0"/>
                  <a:ea typeface="思源宋体 Heavy" panose="02020900000000000000" pitchFamily="18" charset="-122"/>
                </a:rPr>
                <a:t>Add the </a:t>
              </a:r>
              <a:r>
                <a:rPr lang="en-US" altLang="zh-CN" sz="1400" dirty="0" smtClean="0">
                  <a:solidFill>
                    <a:srgbClr val="6E6C76"/>
                  </a:solidFill>
                  <a:latin typeface="Futura Book" pitchFamily="50" charset="0"/>
                  <a:ea typeface="思源宋体 Heavy" panose="02020900000000000000" pitchFamily="18" charset="-122"/>
                </a:rPr>
                <a:t>title</a:t>
              </a:r>
              <a:endParaRPr lang="zh-CN" altLang="en-US" sz="1400" dirty="0">
                <a:solidFill>
                  <a:srgbClr val="6E6C76"/>
                </a:solidFill>
                <a:latin typeface="Futura Book" pitchFamily="50" charset="0"/>
                <a:ea typeface="思源宋体 Heavy" panose="02020900000000000000" pitchFamily="18" charset="-122"/>
              </a:endParaRPr>
            </a:p>
          </p:txBody>
        </p:sp>
      </p:grpSp>
      <p:grpSp>
        <p:nvGrpSpPr>
          <p:cNvPr id="21" name="组合 20"/>
          <p:cNvGrpSpPr/>
          <p:nvPr/>
        </p:nvGrpSpPr>
        <p:grpSpPr>
          <a:xfrm>
            <a:off x="10007866" y="1201765"/>
            <a:ext cx="1452297" cy="1568205"/>
            <a:chOff x="9065551" y="1461133"/>
            <a:chExt cx="1452297" cy="1568205"/>
          </a:xfrm>
        </p:grpSpPr>
        <p:sp>
          <p:nvSpPr>
            <p:cNvPr id="5" name="同心圆 4"/>
            <p:cNvSpPr/>
            <p:nvPr/>
          </p:nvSpPr>
          <p:spPr>
            <a:xfrm>
              <a:off x="9264650" y="1461133"/>
              <a:ext cx="1054100" cy="1054100"/>
            </a:xfrm>
            <a:prstGeom prst="donut">
              <a:avLst>
                <a:gd name="adj" fmla="val 1699"/>
              </a:avLst>
            </a:prstGeom>
            <a:solidFill>
              <a:srgbClr val="A3A1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1"/>
            <p:cNvSpPr>
              <a:spLocks noEditPoints="1"/>
            </p:cNvSpPr>
            <p:nvPr/>
          </p:nvSpPr>
          <p:spPr bwMode="auto">
            <a:xfrm>
              <a:off x="9629991" y="1825288"/>
              <a:ext cx="323418" cy="323649"/>
            </a:xfrm>
            <a:custGeom>
              <a:avLst/>
              <a:gdLst>
                <a:gd name="T0" fmla="*/ 349 w 698"/>
                <a:gd name="T1" fmla="*/ 0 h 698"/>
                <a:gd name="T2" fmla="*/ 0 w 698"/>
                <a:gd name="T3" fmla="*/ 349 h 698"/>
                <a:gd name="T4" fmla="*/ 349 w 698"/>
                <a:gd name="T5" fmla="*/ 698 h 698"/>
                <a:gd name="T6" fmla="*/ 698 w 698"/>
                <a:gd name="T7" fmla="*/ 349 h 698"/>
                <a:gd name="T8" fmla="*/ 349 w 698"/>
                <a:gd name="T9" fmla="*/ 0 h 698"/>
                <a:gd name="T10" fmla="*/ 116 w 698"/>
                <a:gd name="T11" fmla="*/ 167 h 698"/>
                <a:gd name="T12" fmla="*/ 116 w 698"/>
                <a:gd name="T13" fmla="*/ 167 h 698"/>
                <a:gd name="T14" fmla="*/ 154 w 698"/>
                <a:gd name="T15" fmla="*/ 237 h 698"/>
                <a:gd name="T16" fmla="*/ 175 w 698"/>
                <a:gd name="T17" fmla="*/ 333 h 698"/>
                <a:gd name="T18" fmla="*/ 54 w 698"/>
                <a:gd name="T19" fmla="*/ 333 h 698"/>
                <a:gd name="T20" fmla="*/ 116 w 698"/>
                <a:gd name="T21" fmla="*/ 167 h 698"/>
                <a:gd name="T22" fmla="*/ 54 w 698"/>
                <a:gd name="T23" fmla="*/ 365 h 698"/>
                <a:gd name="T24" fmla="*/ 54 w 698"/>
                <a:gd name="T25" fmla="*/ 365 h 698"/>
                <a:gd name="T26" fmla="*/ 175 w 698"/>
                <a:gd name="T27" fmla="*/ 365 h 698"/>
                <a:gd name="T28" fmla="*/ 154 w 698"/>
                <a:gd name="T29" fmla="*/ 460 h 698"/>
                <a:gd name="T30" fmla="*/ 116 w 698"/>
                <a:gd name="T31" fmla="*/ 530 h 698"/>
                <a:gd name="T32" fmla="*/ 54 w 698"/>
                <a:gd name="T33" fmla="*/ 365 h 698"/>
                <a:gd name="T34" fmla="*/ 333 w 698"/>
                <a:gd name="T35" fmla="*/ 643 h 698"/>
                <a:gd name="T36" fmla="*/ 333 w 698"/>
                <a:gd name="T37" fmla="*/ 643 h 698"/>
                <a:gd name="T38" fmla="*/ 140 w 698"/>
                <a:gd name="T39" fmla="*/ 558 h 698"/>
                <a:gd name="T40" fmla="*/ 139 w 698"/>
                <a:gd name="T41" fmla="*/ 556 h 698"/>
                <a:gd name="T42" fmla="*/ 137 w 698"/>
                <a:gd name="T43" fmla="*/ 555 h 698"/>
                <a:gd name="T44" fmla="*/ 184 w 698"/>
                <a:gd name="T45" fmla="*/ 472 h 698"/>
                <a:gd name="T46" fmla="*/ 207 w 698"/>
                <a:gd name="T47" fmla="*/ 365 h 698"/>
                <a:gd name="T48" fmla="*/ 333 w 698"/>
                <a:gd name="T49" fmla="*/ 365 h 698"/>
                <a:gd name="T50" fmla="*/ 333 w 698"/>
                <a:gd name="T51" fmla="*/ 643 h 698"/>
                <a:gd name="T52" fmla="*/ 333 w 698"/>
                <a:gd name="T53" fmla="*/ 333 h 698"/>
                <a:gd name="T54" fmla="*/ 333 w 698"/>
                <a:gd name="T55" fmla="*/ 333 h 698"/>
                <a:gd name="T56" fmla="*/ 207 w 698"/>
                <a:gd name="T57" fmla="*/ 333 h 698"/>
                <a:gd name="T58" fmla="*/ 184 w 698"/>
                <a:gd name="T59" fmla="*/ 225 h 698"/>
                <a:gd name="T60" fmla="*/ 137 w 698"/>
                <a:gd name="T61" fmla="*/ 143 h 698"/>
                <a:gd name="T62" fmla="*/ 140 w 698"/>
                <a:gd name="T63" fmla="*/ 140 h 698"/>
                <a:gd name="T64" fmla="*/ 140 w 698"/>
                <a:gd name="T65" fmla="*/ 140 h 698"/>
                <a:gd name="T66" fmla="*/ 333 w 698"/>
                <a:gd name="T67" fmla="*/ 54 h 698"/>
                <a:gd name="T68" fmla="*/ 333 w 698"/>
                <a:gd name="T69" fmla="*/ 333 h 698"/>
                <a:gd name="T70" fmla="*/ 644 w 698"/>
                <a:gd name="T71" fmla="*/ 333 h 698"/>
                <a:gd name="T72" fmla="*/ 644 w 698"/>
                <a:gd name="T73" fmla="*/ 333 h 698"/>
                <a:gd name="T74" fmla="*/ 523 w 698"/>
                <a:gd name="T75" fmla="*/ 333 h 698"/>
                <a:gd name="T76" fmla="*/ 542 w 698"/>
                <a:gd name="T77" fmla="*/ 238 h 698"/>
                <a:gd name="T78" fmla="*/ 579 w 698"/>
                <a:gd name="T79" fmla="*/ 164 h 698"/>
                <a:gd name="T80" fmla="*/ 644 w 698"/>
                <a:gd name="T81" fmla="*/ 333 h 698"/>
                <a:gd name="T82" fmla="*/ 365 w 698"/>
                <a:gd name="T83" fmla="*/ 54 h 698"/>
                <a:gd name="T84" fmla="*/ 365 w 698"/>
                <a:gd name="T85" fmla="*/ 54 h 698"/>
                <a:gd name="T86" fmla="*/ 557 w 698"/>
                <a:gd name="T87" fmla="*/ 140 h 698"/>
                <a:gd name="T88" fmla="*/ 511 w 698"/>
                <a:gd name="T89" fmla="*/ 227 h 698"/>
                <a:gd name="T90" fmla="*/ 490 w 698"/>
                <a:gd name="T91" fmla="*/ 333 h 698"/>
                <a:gd name="T92" fmla="*/ 365 w 698"/>
                <a:gd name="T93" fmla="*/ 333 h 698"/>
                <a:gd name="T94" fmla="*/ 365 w 698"/>
                <a:gd name="T95" fmla="*/ 54 h 698"/>
                <a:gd name="T96" fmla="*/ 365 w 698"/>
                <a:gd name="T97" fmla="*/ 643 h 698"/>
                <a:gd name="T98" fmla="*/ 365 w 698"/>
                <a:gd name="T99" fmla="*/ 643 h 698"/>
                <a:gd name="T100" fmla="*/ 365 w 698"/>
                <a:gd name="T101" fmla="*/ 365 h 698"/>
                <a:gd name="T102" fmla="*/ 490 w 698"/>
                <a:gd name="T103" fmla="*/ 365 h 698"/>
                <a:gd name="T104" fmla="*/ 511 w 698"/>
                <a:gd name="T105" fmla="*/ 470 h 698"/>
                <a:gd name="T106" fmla="*/ 557 w 698"/>
                <a:gd name="T107" fmla="*/ 558 h 698"/>
                <a:gd name="T108" fmla="*/ 365 w 698"/>
                <a:gd name="T109" fmla="*/ 643 h 698"/>
                <a:gd name="T110" fmla="*/ 579 w 698"/>
                <a:gd name="T111" fmla="*/ 533 h 698"/>
                <a:gd name="T112" fmla="*/ 579 w 698"/>
                <a:gd name="T113" fmla="*/ 533 h 698"/>
                <a:gd name="T114" fmla="*/ 542 w 698"/>
                <a:gd name="T115" fmla="*/ 459 h 698"/>
                <a:gd name="T116" fmla="*/ 523 w 698"/>
                <a:gd name="T117" fmla="*/ 365 h 698"/>
                <a:gd name="T118" fmla="*/ 644 w 698"/>
                <a:gd name="T119" fmla="*/ 365 h 698"/>
                <a:gd name="T120" fmla="*/ 579 w 698"/>
                <a:gd name="T121" fmla="*/ 533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98" h="698">
                  <a:moveTo>
                    <a:pt x="349" y="0"/>
                  </a:moveTo>
                  <a:cubicBezTo>
                    <a:pt x="156" y="0"/>
                    <a:pt x="0" y="157"/>
                    <a:pt x="0" y="349"/>
                  </a:cubicBezTo>
                  <a:cubicBezTo>
                    <a:pt x="0" y="541"/>
                    <a:pt x="157" y="698"/>
                    <a:pt x="349" y="698"/>
                  </a:cubicBezTo>
                  <a:cubicBezTo>
                    <a:pt x="541" y="698"/>
                    <a:pt x="698" y="541"/>
                    <a:pt x="698" y="349"/>
                  </a:cubicBezTo>
                  <a:cubicBezTo>
                    <a:pt x="698" y="157"/>
                    <a:pt x="542" y="0"/>
                    <a:pt x="349" y="0"/>
                  </a:cubicBezTo>
                  <a:close/>
                  <a:moveTo>
                    <a:pt x="116" y="167"/>
                  </a:moveTo>
                  <a:cubicBezTo>
                    <a:pt x="116" y="167"/>
                    <a:pt x="116" y="167"/>
                    <a:pt x="116" y="167"/>
                  </a:cubicBezTo>
                  <a:cubicBezTo>
                    <a:pt x="131" y="189"/>
                    <a:pt x="144" y="212"/>
                    <a:pt x="154" y="237"/>
                  </a:cubicBezTo>
                  <a:cubicBezTo>
                    <a:pt x="166" y="267"/>
                    <a:pt x="173" y="299"/>
                    <a:pt x="175" y="333"/>
                  </a:cubicBezTo>
                  <a:cubicBezTo>
                    <a:pt x="54" y="333"/>
                    <a:pt x="54" y="333"/>
                    <a:pt x="54" y="333"/>
                  </a:cubicBezTo>
                  <a:cubicBezTo>
                    <a:pt x="57" y="271"/>
                    <a:pt x="80" y="213"/>
                    <a:pt x="116" y="167"/>
                  </a:cubicBezTo>
                  <a:close/>
                  <a:moveTo>
                    <a:pt x="54" y="365"/>
                  </a:moveTo>
                  <a:cubicBezTo>
                    <a:pt x="54" y="365"/>
                    <a:pt x="54" y="365"/>
                    <a:pt x="54" y="365"/>
                  </a:cubicBezTo>
                  <a:cubicBezTo>
                    <a:pt x="175" y="365"/>
                    <a:pt x="175" y="365"/>
                    <a:pt x="175" y="365"/>
                  </a:cubicBezTo>
                  <a:cubicBezTo>
                    <a:pt x="173" y="398"/>
                    <a:pt x="166" y="431"/>
                    <a:pt x="154" y="460"/>
                  </a:cubicBezTo>
                  <a:cubicBezTo>
                    <a:pt x="144" y="485"/>
                    <a:pt x="131" y="509"/>
                    <a:pt x="116" y="530"/>
                  </a:cubicBezTo>
                  <a:cubicBezTo>
                    <a:pt x="80" y="484"/>
                    <a:pt x="57" y="427"/>
                    <a:pt x="54" y="365"/>
                  </a:cubicBezTo>
                  <a:close/>
                  <a:moveTo>
                    <a:pt x="333" y="643"/>
                  </a:moveTo>
                  <a:cubicBezTo>
                    <a:pt x="333" y="643"/>
                    <a:pt x="333" y="643"/>
                    <a:pt x="333" y="643"/>
                  </a:cubicBezTo>
                  <a:cubicBezTo>
                    <a:pt x="257" y="639"/>
                    <a:pt x="190" y="607"/>
                    <a:pt x="140" y="558"/>
                  </a:cubicBezTo>
                  <a:cubicBezTo>
                    <a:pt x="139" y="556"/>
                    <a:pt x="139" y="556"/>
                    <a:pt x="139" y="556"/>
                  </a:cubicBezTo>
                  <a:cubicBezTo>
                    <a:pt x="137" y="555"/>
                    <a:pt x="137" y="555"/>
                    <a:pt x="137" y="555"/>
                  </a:cubicBezTo>
                  <a:cubicBezTo>
                    <a:pt x="156" y="530"/>
                    <a:pt x="173" y="502"/>
                    <a:pt x="184" y="472"/>
                  </a:cubicBezTo>
                  <a:cubicBezTo>
                    <a:pt x="197" y="438"/>
                    <a:pt x="205" y="402"/>
                    <a:pt x="207" y="365"/>
                  </a:cubicBezTo>
                  <a:cubicBezTo>
                    <a:pt x="333" y="365"/>
                    <a:pt x="333" y="365"/>
                    <a:pt x="333" y="365"/>
                  </a:cubicBezTo>
                  <a:cubicBezTo>
                    <a:pt x="333" y="643"/>
                    <a:pt x="333" y="643"/>
                    <a:pt x="333" y="643"/>
                  </a:cubicBezTo>
                  <a:close/>
                  <a:moveTo>
                    <a:pt x="333" y="333"/>
                  </a:moveTo>
                  <a:cubicBezTo>
                    <a:pt x="333" y="333"/>
                    <a:pt x="333" y="333"/>
                    <a:pt x="333" y="333"/>
                  </a:cubicBezTo>
                  <a:cubicBezTo>
                    <a:pt x="207" y="333"/>
                    <a:pt x="207" y="333"/>
                    <a:pt x="207" y="333"/>
                  </a:cubicBezTo>
                  <a:cubicBezTo>
                    <a:pt x="205" y="295"/>
                    <a:pt x="197" y="259"/>
                    <a:pt x="184" y="225"/>
                  </a:cubicBezTo>
                  <a:cubicBezTo>
                    <a:pt x="173" y="196"/>
                    <a:pt x="156" y="168"/>
                    <a:pt x="137" y="143"/>
                  </a:cubicBezTo>
                  <a:cubicBezTo>
                    <a:pt x="140" y="140"/>
                    <a:pt x="140" y="140"/>
                    <a:pt x="140" y="140"/>
                  </a:cubicBezTo>
                  <a:cubicBezTo>
                    <a:pt x="140" y="140"/>
                    <a:pt x="140" y="140"/>
                    <a:pt x="140" y="140"/>
                  </a:cubicBezTo>
                  <a:cubicBezTo>
                    <a:pt x="190" y="90"/>
                    <a:pt x="257" y="58"/>
                    <a:pt x="333" y="54"/>
                  </a:cubicBezTo>
                  <a:cubicBezTo>
                    <a:pt x="333" y="333"/>
                    <a:pt x="333" y="333"/>
                    <a:pt x="333" y="333"/>
                  </a:cubicBezTo>
                  <a:close/>
                  <a:moveTo>
                    <a:pt x="644" y="333"/>
                  </a:moveTo>
                  <a:cubicBezTo>
                    <a:pt x="644" y="333"/>
                    <a:pt x="644" y="333"/>
                    <a:pt x="644" y="333"/>
                  </a:cubicBezTo>
                  <a:cubicBezTo>
                    <a:pt x="523" y="333"/>
                    <a:pt x="523" y="333"/>
                    <a:pt x="523" y="333"/>
                  </a:cubicBezTo>
                  <a:cubicBezTo>
                    <a:pt x="524" y="299"/>
                    <a:pt x="531" y="268"/>
                    <a:pt x="542" y="238"/>
                  </a:cubicBezTo>
                  <a:cubicBezTo>
                    <a:pt x="551" y="212"/>
                    <a:pt x="564" y="187"/>
                    <a:pt x="579" y="164"/>
                  </a:cubicBezTo>
                  <a:cubicBezTo>
                    <a:pt x="617" y="211"/>
                    <a:pt x="640" y="269"/>
                    <a:pt x="644" y="333"/>
                  </a:cubicBezTo>
                  <a:close/>
                  <a:moveTo>
                    <a:pt x="365" y="54"/>
                  </a:moveTo>
                  <a:cubicBezTo>
                    <a:pt x="365" y="54"/>
                    <a:pt x="365" y="54"/>
                    <a:pt x="365" y="54"/>
                  </a:cubicBezTo>
                  <a:cubicBezTo>
                    <a:pt x="440" y="58"/>
                    <a:pt x="507" y="90"/>
                    <a:pt x="557" y="140"/>
                  </a:cubicBezTo>
                  <a:cubicBezTo>
                    <a:pt x="538" y="166"/>
                    <a:pt x="523" y="196"/>
                    <a:pt x="511" y="227"/>
                  </a:cubicBezTo>
                  <a:cubicBezTo>
                    <a:pt x="499" y="260"/>
                    <a:pt x="492" y="296"/>
                    <a:pt x="490" y="333"/>
                  </a:cubicBezTo>
                  <a:cubicBezTo>
                    <a:pt x="365" y="333"/>
                    <a:pt x="365" y="333"/>
                    <a:pt x="365" y="333"/>
                  </a:cubicBezTo>
                  <a:cubicBezTo>
                    <a:pt x="365" y="54"/>
                    <a:pt x="365" y="54"/>
                    <a:pt x="365" y="54"/>
                  </a:cubicBezTo>
                  <a:close/>
                  <a:moveTo>
                    <a:pt x="365" y="643"/>
                  </a:moveTo>
                  <a:cubicBezTo>
                    <a:pt x="365" y="643"/>
                    <a:pt x="365" y="643"/>
                    <a:pt x="365" y="643"/>
                  </a:cubicBezTo>
                  <a:cubicBezTo>
                    <a:pt x="365" y="365"/>
                    <a:pt x="365" y="365"/>
                    <a:pt x="365" y="365"/>
                  </a:cubicBezTo>
                  <a:cubicBezTo>
                    <a:pt x="490" y="365"/>
                    <a:pt x="490" y="365"/>
                    <a:pt x="490" y="365"/>
                  </a:cubicBezTo>
                  <a:cubicBezTo>
                    <a:pt x="492" y="401"/>
                    <a:pt x="499" y="437"/>
                    <a:pt x="511" y="470"/>
                  </a:cubicBezTo>
                  <a:cubicBezTo>
                    <a:pt x="523" y="502"/>
                    <a:pt x="538" y="531"/>
                    <a:pt x="557" y="558"/>
                  </a:cubicBezTo>
                  <a:cubicBezTo>
                    <a:pt x="507" y="607"/>
                    <a:pt x="440" y="639"/>
                    <a:pt x="365" y="643"/>
                  </a:cubicBezTo>
                  <a:close/>
                  <a:moveTo>
                    <a:pt x="579" y="533"/>
                  </a:moveTo>
                  <a:cubicBezTo>
                    <a:pt x="579" y="533"/>
                    <a:pt x="579" y="533"/>
                    <a:pt x="579" y="533"/>
                  </a:cubicBezTo>
                  <a:cubicBezTo>
                    <a:pt x="564" y="511"/>
                    <a:pt x="551" y="486"/>
                    <a:pt x="542" y="459"/>
                  </a:cubicBezTo>
                  <a:cubicBezTo>
                    <a:pt x="531" y="430"/>
                    <a:pt x="524" y="398"/>
                    <a:pt x="523" y="365"/>
                  </a:cubicBezTo>
                  <a:cubicBezTo>
                    <a:pt x="644" y="365"/>
                    <a:pt x="644" y="365"/>
                    <a:pt x="644" y="365"/>
                  </a:cubicBezTo>
                  <a:cubicBezTo>
                    <a:pt x="640" y="429"/>
                    <a:pt x="617" y="487"/>
                    <a:pt x="579" y="533"/>
                  </a:cubicBezTo>
                  <a:close/>
                </a:path>
              </a:pathLst>
            </a:custGeom>
            <a:solidFill>
              <a:srgbClr val="6E6C76"/>
            </a:solidFill>
            <a:ln>
              <a:noFill/>
            </a:ln>
          </p:spPr>
          <p:txBody>
            <a:bodyPr vert="horz" wrap="square" lIns="91440" tIns="45720" rIns="91440" bIns="45720" numCol="1" anchor="t" anchorCtr="0" compatLnSpc="1"/>
            <a:lstStyle/>
            <a:p>
              <a:endParaRPr lang="zh-CN" altLang="en-US"/>
            </a:p>
          </p:txBody>
        </p:sp>
        <p:sp>
          <p:nvSpPr>
            <p:cNvPr id="14" name="文本框 13"/>
            <p:cNvSpPr txBox="1"/>
            <p:nvPr/>
          </p:nvSpPr>
          <p:spPr>
            <a:xfrm>
              <a:off x="9065551" y="2721561"/>
              <a:ext cx="1452297" cy="307777"/>
            </a:xfrm>
            <a:prstGeom prst="rect">
              <a:avLst/>
            </a:prstGeom>
            <a:noFill/>
          </p:spPr>
          <p:txBody>
            <a:bodyPr wrap="square" rtlCol="0">
              <a:spAutoFit/>
            </a:bodyPr>
            <a:lstStyle/>
            <a:p>
              <a:pPr algn="ctr"/>
              <a:r>
                <a:rPr lang="en-US" altLang="zh-CN" sz="1400" dirty="0" smtClean="0">
                  <a:solidFill>
                    <a:srgbClr val="6E6C76"/>
                  </a:solidFill>
                  <a:latin typeface="Futura Book" pitchFamily="50" charset="0"/>
                  <a:ea typeface="思源宋体 Heavy" panose="02020900000000000000" pitchFamily="18" charset="-122"/>
                </a:rPr>
                <a:t>Add the </a:t>
              </a:r>
              <a:r>
                <a:rPr lang="en-US" altLang="zh-CN" sz="1400" dirty="0" smtClean="0">
                  <a:solidFill>
                    <a:srgbClr val="6E6C76"/>
                  </a:solidFill>
                  <a:latin typeface="Futura Book" pitchFamily="50" charset="0"/>
                  <a:ea typeface="思源宋体 Heavy" panose="02020900000000000000" pitchFamily="18" charset="-122"/>
                </a:rPr>
                <a:t>title</a:t>
              </a:r>
              <a:endParaRPr lang="zh-CN" altLang="en-US" sz="1400" dirty="0">
                <a:solidFill>
                  <a:srgbClr val="6E6C76"/>
                </a:solidFill>
                <a:latin typeface="Futura Book" pitchFamily="50" charset="0"/>
                <a:ea typeface="思源宋体 Heavy" panose="02020900000000000000" pitchFamily="18" charset="-122"/>
              </a:endParaRPr>
            </a:p>
          </p:txBody>
        </p:sp>
      </p:grpSp>
      <p:sp>
        <p:nvSpPr>
          <p:cNvPr id="15" name="矩形 14"/>
          <p:cNvSpPr/>
          <p:nvPr/>
        </p:nvSpPr>
        <p:spPr>
          <a:xfrm>
            <a:off x="695325" y="3514045"/>
            <a:ext cx="10764838" cy="3343955"/>
          </a:xfrm>
          <a:prstGeom prst="rect">
            <a:avLst/>
          </a:prstGeom>
          <a:blipFill>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22185" y="1093604"/>
            <a:ext cx="1415772" cy="461665"/>
          </a:xfrm>
          <a:prstGeom prst="rect">
            <a:avLst/>
          </a:prstGeom>
        </p:spPr>
        <p:txBody>
          <a:bodyPr wrap="none">
            <a:spAutoFit/>
          </a:bodyPr>
          <a:lstStyle/>
          <a:p>
            <a:r>
              <a:rPr lang="zh-CN" altLang="en-US" sz="2400" dirty="0" smtClean="0">
                <a:solidFill>
                  <a:srgbClr val="4D4B52"/>
                </a:solidFill>
                <a:latin typeface="思源宋体 Heavy" panose="02020900000000000000" pitchFamily="18" charset="-122"/>
                <a:ea typeface="思源宋体 Heavy" panose="02020900000000000000" pitchFamily="18" charset="-122"/>
              </a:rPr>
              <a:t>添加标题</a:t>
            </a:r>
            <a:endParaRPr lang="zh-CN" altLang="en-US" sz="2400" dirty="0">
              <a:solidFill>
                <a:srgbClr val="4D4B52"/>
              </a:solidFill>
              <a:latin typeface="思源宋体 Heavy" panose="02020900000000000000" pitchFamily="18" charset="-122"/>
              <a:ea typeface="思源宋体 Heavy" panose="02020900000000000000" pitchFamily="18" charset="-122"/>
            </a:endParaRPr>
          </a:p>
        </p:txBody>
      </p:sp>
      <p:sp>
        <p:nvSpPr>
          <p:cNvPr id="22" name="矩形 21"/>
          <p:cNvSpPr/>
          <p:nvPr/>
        </p:nvSpPr>
        <p:spPr>
          <a:xfrm>
            <a:off x="622185" y="1702380"/>
            <a:ext cx="2782356" cy="1106970"/>
          </a:xfrm>
          <a:prstGeom prst="rect">
            <a:avLst/>
          </a:prstGeom>
        </p:spPr>
        <p:txBody>
          <a:bodyPr wrap="square">
            <a:spAutoFit/>
          </a:bodyPr>
          <a:lstStyle/>
          <a:p>
            <a:pPr>
              <a:lnSpc>
                <a:spcPct val="13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spTree>
    <p:extLst>
      <p:ext uri="{BB962C8B-B14F-4D97-AF65-F5344CB8AC3E}">
        <p14:creationId xmlns:p14="http://schemas.microsoft.com/office/powerpoint/2010/main" val="4057593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657601" y="1462767"/>
            <a:ext cx="2757713" cy="3033487"/>
          </a:xfrm>
          <a:prstGeom prst="rect">
            <a:avLst/>
          </a:prstGeom>
          <a:blipFill>
            <a:blip r:embed="rId2" cstate="print">
              <a:extLst>
                <a:ext uri="{28A0092B-C50C-407E-A947-70E740481C1C}">
                  <a14:useLocalDpi xmlns:a14="http://schemas.microsoft.com/office/drawing/2010/main"/>
                </a:ext>
              </a:extLst>
            </a:blip>
            <a:srcRect/>
            <a:stretch>
              <a:fillRect l="-1606" t="-1913" r="-3685" b="-1272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6545944" y="1462767"/>
            <a:ext cx="2757713" cy="3033487"/>
          </a:xfrm>
          <a:prstGeom prst="rect">
            <a:avLst/>
          </a:prstGeom>
          <a:blipFill>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434287" y="1462767"/>
            <a:ext cx="2757713" cy="3033487"/>
          </a:xfrm>
          <a:prstGeom prst="rect">
            <a:avLst/>
          </a:prstGeom>
          <a:blipFill>
            <a:blip r:embed="rId4"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3657601" y="4733556"/>
            <a:ext cx="2262413" cy="921150"/>
            <a:chOff x="3657601" y="5114556"/>
            <a:chExt cx="2888343" cy="921150"/>
          </a:xfrm>
        </p:grpSpPr>
        <p:sp>
          <p:nvSpPr>
            <p:cNvPr id="5" name="文本框 4"/>
            <p:cNvSpPr txBox="1"/>
            <p:nvPr/>
          </p:nvSpPr>
          <p:spPr>
            <a:xfrm>
              <a:off x="3657601" y="5114556"/>
              <a:ext cx="1320800" cy="369332"/>
            </a:xfrm>
            <a:prstGeom prst="rect">
              <a:avLst/>
            </a:prstGeom>
            <a:noFill/>
          </p:spPr>
          <p:txBody>
            <a:bodyPr wrap="square" rtlCol="0">
              <a:spAutoFit/>
            </a:bodyPr>
            <a:lstStyle/>
            <a:p>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6" name="矩形 5"/>
            <p:cNvSpPr/>
            <p:nvPr/>
          </p:nvSpPr>
          <p:spPr>
            <a:xfrm>
              <a:off x="3657601" y="5483888"/>
              <a:ext cx="2888343" cy="551818"/>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a:t>
              </a:r>
              <a:endParaRPr lang="zh-CN" altLang="zh-CN" sz="1300" kern="100" dirty="0">
                <a:solidFill>
                  <a:srgbClr val="EAE9E9"/>
                </a:solidFill>
                <a:latin typeface="Futura Book" pitchFamily="50" charset="0"/>
                <a:cs typeface="Times New Roman" panose="02020603050405020304" pitchFamily="18" charset="0"/>
              </a:endParaRPr>
            </a:p>
          </p:txBody>
        </p:sp>
      </p:grpSp>
      <p:grpSp>
        <p:nvGrpSpPr>
          <p:cNvPr id="8" name="组合 7"/>
          <p:cNvGrpSpPr/>
          <p:nvPr/>
        </p:nvGrpSpPr>
        <p:grpSpPr>
          <a:xfrm>
            <a:off x="6611260" y="4733556"/>
            <a:ext cx="2262413" cy="921150"/>
            <a:chOff x="3657601" y="5114556"/>
            <a:chExt cx="2888343" cy="921150"/>
          </a:xfrm>
        </p:grpSpPr>
        <p:sp>
          <p:nvSpPr>
            <p:cNvPr id="9" name="文本框 8"/>
            <p:cNvSpPr txBox="1"/>
            <p:nvPr/>
          </p:nvSpPr>
          <p:spPr>
            <a:xfrm>
              <a:off x="3657601" y="5114556"/>
              <a:ext cx="1320800" cy="369332"/>
            </a:xfrm>
            <a:prstGeom prst="rect">
              <a:avLst/>
            </a:prstGeom>
            <a:noFill/>
          </p:spPr>
          <p:txBody>
            <a:bodyPr wrap="square" rtlCol="0">
              <a:spAutoFit/>
            </a:bodyPr>
            <a:lstStyle/>
            <a:p>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10" name="矩形 9"/>
            <p:cNvSpPr/>
            <p:nvPr/>
          </p:nvSpPr>
          <p:spPr>
            <a:xfrm>
              <a:off x="3657601" y="5483888"/>
              <a:ext cx="2888343" cy="551818"/>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a:t>
              </a:r>
              <a:endParaRPr lang="zh-CN" altLang="zh-CN" sz="1300" kern="100" dirty="0">
                <a:solidFill>
                  <a:srgbClr val="EAE9E9"/>
                </a:solidFill>
                <a:latin typeface="Futura Book" pitchFamily="50" charset="0"/>
                <a:cs typeface="Times New Roman" panose="02020603050405020304" pitchFamily="18" charset="0"/>
              </a:endParaRPr>
            </a:p>
          </p:txBody>
        </p:sp>
      </p:grpSp>
      <p:grpSp>
        <p:nvGrpSpPr>
          <p:cNvPr id="11" name="组合 10"/>
          <p:cNvGrpSpPr/>
          <p:nvPr/>
        </p:nvGrpSpPr>
        <p:grpSpPr>
          <a:xfrm>
            <a:off x="9499603" y="4733556"/>
            <a:ext cx="2262413" cy="921150"/>
            <a:chOff x="3657601" y="5114556"/>
            <a:chExt cx="2888343" cy="921150"/>
          </a:xfrm>
        </p:grpSpPr>
        <p:sp>
          <p:nvSpPr>
            <p:cNvPr id="12" name="文本框 11"/>
            <p:cNvSpPr txBox="1"/>
            <p:nvPr/>
          </p:nvSpPr>
          <p:spPr>
            <a:xfrm>
              <a:off x="3657601" y="5114556"/>
              <a:ext cx="1320800" cy="369332"/>
            </a:xfrm>
            <a:prstGeom prst="rect">
              <a:avLst/>
            </a:prstGeom>
            <a:noFill/>
          </p:spPr>
          <p:txBody>
            <a:bodyPr wrap="square" rtlCol="0">
              <a:spAutoFit/>
            </a:bodyPr>
            <a:lstStyle/>
            <a:p>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13" name="矩形 12"/>
            <p:cNvSpPr/>
            <p:nvPr/>
          </p:nvSpPr>
          <p:spPr>
            <a:xfrm>
              <a:off x="3657601" y="5483888"/>
              <a:ext cx="2888343" cy="551818"/>
            </a:xfrm>
            <a:prstGeom prst="rect">
              <a:avLst/>
            </a:prstGeom>
          </p:spPr>
          <p:txBody>
            <a:bodyPr wrap="square">
              <a:spAutoFit/>
            </a:bodyPr>
            <a:lstStyle/>
            <a:p>
              <a:pPr>
                <a:lnSpc>
                  <a:spcPct val="120000"/>
                </a:lnSpc>
              </a:pPr>
              <a:r>
                <a:rPr lang="en-US" altLang="zh-CN" sz="1300" kern="100" dirty="0">
                  <a:solidFill>
                    <a:srgbClr val="EAE9E9"/>
                  </a:solidFill>
                  <a:latin typeface="Futura Book" pitchFamily="50" charset="0"/>
                  <a:cs typeface="Times New Roman" panose="02020603050405020304" pitchFamily="18" charset="0"/>
                </a:rPr>
                <a:t>Enter the text content directly here, the text format will not change. </a:t>
              </a:r>
              <a:endParaRPr lang="zh-CN" altLang="zh-CN" sz="1300" kern="100" dirty="0">
                <a:solidFill>
                  <a:srgbClr val="EAE9E9"/>
                </a:solidFill>
                <a:latin typeface="Futura Book" pitchFamily="50" charset="0"/>
                <a:cs typeface="Times New Roman" panose="02020603050405020304" pitchFamily="18" charset="0"/>
              </a:endParaRPr>
            </a:p>
          </p:txBody>
        </p:sp>
      </p:grpSp>
      <p:sp>
        <p:nvSpPr>
          <p:cNvPr id="14" name="矩形 13"/>
          <p:cNvSpPr/>
          <p:nvPr/>
        </p:nvSpPr>
        <p:spPr>
          <a:xfrm>
            <a:off x="1025944" y="1462767"/>
            <a:ext cx="677108" cy="2554546"/>
          </a:xfrm>
          <a:prstGeom prst="rect">
            <a:avLst/>
          </a:prstGeom>
        </p:spPr>
        <p:txBody>
          <a:bodyPr vert="eaVert" wrap="none">
            <a:spAutoFit/>
          </a:bodyPr>
          <a:lstStyle/>
          <a:p>
            <a:pPr algn="ctr"/>
            <a:r>
              <a:rPr lang="zh-CN" altLang="en-US" sz="3200" dirty="0" smtClean="0">
                <a:solidFill>
                  <a:srgbClr val="4D4B52"/>
                </a:solidFill>
                <a:latin typeface="思源宋体 Heavy" panose="02020900000000000000" pitchFamily="18" charset="-122"/>
                <a:ea typeface="思源宋体 Heavy" panose="02020900000000000000" pitchFamily="18" charset="-122"/>
              </a:rPr>
              <a:t>添加您的标题</a:t>
            </a:r>
            <a:endParaRPr lang="zh-CN" altLang="en-US" sz="3200" dirty="0">
              <a:solidFill>
                <a:srgbClr val="4D4B52"/>
              </a:solidFill>
              <a:latin typeface="思源宋体 Heavy" panose="02020900000000000000" pitchFamily="18" charset="-122"/>
              <a:ea typeface="思源宋体 Heavy" panose="02020900000000000000" pitchFamily="18" charset="-122"/>
            </a:endParaRPr>
          </a:p>
        </p:txBody>
      </p:sp>
      <p:sp>
        <p:nvSpPr>
          <p:cNvPr id="15" name="矩形 14"/>
          <p:cNvSpPr/>
          <p:nvPr/>
        </p:nvSpPr>
        <p:spPr>
          <a:xfrm>
            <a:off x="1738513" y="1462766"/>
            <a:ext cx="960263" cy="4191939"/>
          </a:xfrm>
          <a:prstGeom prst="rect">
            <a:avLst/>
          </a:prstGeom>
        </p:spPr>
        <p:txBody>
          <a:bodyPr vert="eaVert" wrap="square">
            <a:spAutoFit/>
          </a:bodyPr>
          <a:lstStyle/>
          <a:p>
            <a:pP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Tree>
    <p:extLst>
      <p:ext uri="{BB962C8B-B14F-4D97-AF65-F5344CB8AC3E}">
        <p14:creationId xmlns:p14="http://schemas.microsoft.com/office/powerpoint/2010/main" val="1646183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725987" y="2069597"/>
            <a:ext cx="1315637" cy="1315637"/>
          </a:xfrm>
          <a:prstGeom prst="ellipse">
            <a:avLst/>
          </a:prstGeom>
          <a:solidFill>
            <a:srgbClr val="4D4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4725987" y="3472766"/>
            <a:ext cx="1315637" cy="1315637"/>
          </a:xfrm>
          <a:prstGeom prst="ellipse">
            <a:avLst/>
          </a:prstGeom>
          <a:solidFill>
            <a:srgbClr val="CCCB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6157161" y="2033103"/>
            <a:ext cx="1315637" cy="1315637"/>
          </a:xfrm>
          <a:prstGeom prst="ellipse">
            <a:avLst/>
          </a:prstGeom>
          <a:solidFill>
            <a:srgbClr val="A3A1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6150376" y="3472766"/>
            <a:ext cx="1315637" cy="1315637"/>
          </a:xfrm>
          <a:prstGeom prst="ellipse">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5066305" y="2496582"/>
            <a:ext cx="63500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01</a:t>
            </a:r>
            <a:endParaRPr lang="zh-CN" altLang="en-US" sz="2400" dirty="0">
              <a:solidFill>
                <a:schemeClr val="bg1"/>
              </a:solidFill>
              <a:latin typeface="Stencil" panose="040409050D0802020404" pitchFamily="82" charset="0"/>
            </a:endParaRPr>
          </a:p>
        </p:txBody>
      </p:sp>
      <p:sp>
        <p:nvSpPr>
          <p:cNvPr id="8" name="文本框 7"/>
          <p:cNvSpPr txBox="1"/>
          <p:nvPr/>
        </p:nvSpPr>
        <p:spPr>
          <a:xfrm>
            <a:off x="6490694" y="2496582"/>
            <a:ext cx="63500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02</a:t>
            </a:r>
            <a:endParaRPr lang="zh-CN" altLang="en-US" sz="2400" dirty="0">
              <a:solidFill>
                <a:schemeClr val="bg1"/>
              </a:solidFill>
              <a:latin typeface="Stencil" panose="040409050D0802020404" pitchFamily="82" charset="0"/>
            </a:endParaRPr>
          </a:p>
        </p:txBody>
      </p:sp>
      <p:sp>
        <p:nvSpPr>
          <p:cNvPr id="9" name="文本框 8"/>
          <p:cNvSpPr txBox="1"/>
          <p:nvPr/>
        </p:nvSpPr>
        <p:spPr>
          <a:xfrm>
            <a:off x="5066305" y="3918982"/>
            <a:ext cx="63500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04</a:t>
            </a:r>
            <a:endParaRPr lang="zh-CN" altLang="en-US" sz="2400" dirty="0">
              <a:solidFill>
                <a:schemeClr val="bg1"/>
              </a:solidFill>
              <a:latin typeface="Stencil" panose="040409050D0802020404" pitchFamily="82" charset="0"/>
            </a:endParaRPr>
          </a:p>
        </p:txBody>
      </p:sp>
      <p:sp>
        <p:nvSpPr>
          <p:cNvPr id="10" name="文本框 9"/>
          <p:cNvSpPr txBox="1"/>
          <p:nvPr/>
        </p:nvSpPr>
        <p:spPr>
          <a:xfrm>
            <a:off x="6490694" y="3918982"/>
            <a:ext cx="635000" cy="461665"/>
          </a:xfrm>
          <a:prstGeom prst="rect">
            <a:avLst/>
          </a:prstGeom>
          <a:noFill/>
        </p:spPr>
        <p:txBody>
          <a:bodyPr wrap="square" rtlCol="0">
            <a:spAutoFit/>
          </a:bodyPr>
          <a:lstStyle/>
          <a:p>
            <a:pPr algn="ctr"/>
            <a:r>
              <a:rPr lang="en-US" altLang="zh-CN" sz="2400" dirty="0" smtClean="0">
                <a:solidFill>
                  <a:schemeClr val="bg1"/>
                </a:solidFill>
                <a:latin typeface="Stencil" panose="040409050D0802020404" pitchFamily="82" charset="0"/>
              </a:rPr>
              <a:t>03</a:t>
            </a:r>
            <a:endParaRPr lang="zh-CN" altLang="en-US" sz="2400" dirty="0">
              <a:solidFill>
                <a:schemeClr val="bg1"/>
              </a:solidFill>
              <a:latin typeface="Stencil" panose="040409050D0802020404" pitchFamily="82" charset="0"/>
            </a:endParaRPr>
          </a:p>
        </p:txBody>
      </p:sp>
      <p:sp>
        <p:nvSpPr>
          <p:cNvPr id="13" name="文本框 12"/>
          <p:cNvSpPr txBox="1"/>
          <p:nvPr/>
        </p:nvSpPr>
        <p:spPr>
          <a:xfrm>
            <a:off x="8178800" y="1663771"/>
            <a:ext cx="1320800" cy="369332"/>
          </a:xfrm>
          <a:prstGeom prst="rect">
            <a:avLst/>
          </a:prstGeom>
          <a:noFill/>
        </p:spPr>
        <p:txBody>
          <a:bodyPr wrap="square" rtlCol="0">
            <a:spAutoFit/>
          </a:bodyPr>
          <a:lstStyle/>
          <a:p>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14" name="矩形 13"/>
          <p:cNvSpPr/>
          <p:nvPr/>
        </p:nvSpPr>
        <p:spPr>
          <a:xfrm>
            <a:off x="8178800" y="2135007"/>
            <a:ext cx="3390900" cy="1126462"/>
          </a:xfrm>
          <a:prstGeom prst="rect">
            <a:avLst/>
          </a:prstGeom>
        </p:spPr>
        <p:txBody>
          <a:bodyPr wrap="square">
            <a:spAutoFit/>
          </a:bodyPr>
          <a:lstStyle/>
          <a:p>
            <a:pP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
        <p:nvSpPr>
          <p:cNvPr id="15" name="文本框 14"/>
          <p:cNvSpPr txBox="1"/>
          <p:nvPr/>
        </p:nvSpPr>
        <p:spPr>
          <a:xfrm>
            <a:off x="8178800" y="3751451"/>
            <a:ext cx="1320800" cy="369332"/>
          </a:xfrm>
          <a:prstGeom prst="rect">
            <a:avLst/>
          </a:prstGeom>
          <a:noFill/>
        </p:spPr>
        <p:txBody>
          <a:bodyPr wrap="square" rtlCol="0">
            <a:spAutoFit/>
          </a:bodyPr>
          <a:lstStyle/>
          <a:p>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16" name="矩形 15"/>
          <p:cNvSpPr/>
          <p:nvPr/>
        </p:nvSpPr>
        <p:spPr>
          <a:xfrm>
            <a:off x="8178800" y="4222687"/>
            <a:ext cx="3390900" cy="1126462"/>
          </a:xfrm>
          <a:prstGeom prst="rect">
            <a:avLst/>
          </a:prstGeom>
        </p:spPr>
        <p:txBody>
          <a:bodyPr wrap="square">
            <a:spAutoFit/>
          </a:bodyPr>
          <a:lstStyle/>
          <a:p>
            <a:pP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
        <p:nvSpPr>
          <p:cNvPr id="17" name="文本框 16"/>
          <p:cNvSpPr txBox="1"/>
          <p:nvPr/>
        </p:nvSpPr>
        <p:spPr>
          <a:xfrm>
            <a:off x="2816268" y="1663771"/>
            <a:ext cx="1320800" cy="369332"/>
          </a:xfrm>
          <a:prstGeom prst="rect">
            <a:avLst/>
          </a:prstGeom>
          <a:noFill/>
        </p:spPr>
        <p:txBody>
          <a:bodyPr wrap="square" rtlCol="0">
            <a:spAutoFit/>
          </a:bodyPr>
          <a:lstStyle/>
          <a:p>
            <a:pPr algn="r"/>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18" name="矩形 17"/>
          <p:cNvSpPr/>
          <p:nvPr/>
        </p:nvSpPr>
        <p:spPr>
          <a:xfrm>
            <a:off x="746168" y="2135007"/>
            <a:ext cx="3390900" cy="1126462"/>
          </a:xfrm>
          <a:prstGeom prst="rect">
            <a:avLst/>
          </a:prstGeom>
        </p:spPr>
        <p:txBody>
          <a:bodyPr wrap="square">
            <a:spAutoFit/>
          </a:bodyPr>
          <a:lstStyle/>
          <a:p>
            <a:pPr algn="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
        <p:nvSpPr>
          <p:cNvPr id="19" name="文本框 18"/>
          <p:cNvSpPr txBox="1"/>
          <p:nvPr/>
        </p:nvSpPr>
        <p:spPr>
          <a:xfrm>
            <a:off x="2816268" y="3751451"/>
            <a:ext cx="1320800" cy="369332"/>
          </a:xfrm>
          <a:prstGeom prst="rect">
            <a:avLst/>
          </a:prstGeom>
          <a:noFill/>
        </p:spPr>
        <p:txBody>
          <a:bodyPr wrap="square" rtlCol="0">
            <a:spAutoFit/>
          </a:bodyPr>
          <a:lstStyle/>
          <a:p>
            <a:pPr algn="r"/>
            <a:r>
              <a:rPr lang="en-US" altLang="zh-CN" dirty="0" smtClean="0">
                <a:solidFill>
                  <a:srgbClr val="6E6C76"/>
                </a:solidFill>
                <a:latin typeface="Futura Book" pitchFamily="50" charset="0"/>
                <a:ea typeface="思源宋体 Heavy" panose="02020900000000000000" pitchFamily="18" charset="-122"/>
              </a:rPr>
              <a:t>Add title</a:t>
            </a:r>
            <a:endParaRPr lang="zh-CN" altLang="en-US" dirty="0">
              <a:solidFill>
                <a:srgbClr val="6E6C76"/>
              </a:solidFill>
              <a:latin typeface="Futura Book" pitchFamily="50" charset="0"/>
              <a:ea typeface="思源宋体 Heavy" panose="02020900000000000000" pitchFamily="18" charset="-122"/>
            </a:endParaRPr>
          </a:p>
        </p:txBody>
      </p:sp>
      <p:sp>
        <p:nvSpPr>
          <p:cNvPr id="20" name="矩形 19"/>
          <p:cNvSpPr/>
          <p:nvPr/>
        </p:nvSpPr>
        <p:spPr>
          <a:xfrm>
            <a:off x="746168" y="4222687"/>
            <a:ext cx="3390900" cy="1126462"/>
          </a:xfrm>
          <a:prstGeom prst="rect">
            <a:avLst/>
          </a:prstGeom>
        </p:spPr>
        <p:txBody>
          <a:bodyPr wrap="square">
            <a:spAutoFit/>
          </a:bodyPr>
          <a:lstStyle/>
          <a:p>
            <a:pPr algn="r">
              <a:lnSpc>
                <a:spcPct val="120000"/>
              </a:lnSpc>
            </a:pPr>
            <a:r>
              <a:rPr lang="en-US" altLang="zh-CN" sz="1400" kern="100" dirty="0">
                <a:solidFill>
                  <a:srgbClr val="EAE9E9"/>
                </a:solidFill>
                <a:latin typeface="Futura Book" pitchFamily="50" charset="0"/>
                <a:cs typeface="Times New Roman" panose="02020603050405020304" pitchFamily="18" charset="0"/>
              </a:rPr>
              <a:t>Enter the text content directly here, the text format will not change. Enter the text content directly here, the text format will not change.</a:t>
            </a:r>
            <a:endParaRPr lang="zh-CN" altLang="zh-CN" sz="1000" kern="100" dirty="0">
              <a:solidFill>
                <a:srgbClr val="EAE9E9"/>
              </a:solidFill>
              <a:latin typeface="Futura Book" pitchFamily="50" charset="0"/>
              <a:cs typeface="Times New Roman" panose="02020603050405020304" pitchFamily="18" charset="0"/>
            </a:endParaRPr>
          </a:p>
        </p:txBody>
      </p:sp>
    </p:spTree>
    <p:extLst>
      <p:ext uri="{BB962C8B-B14F-4D97-AF65-F5344CB8AC3E}">
        <p14:creationId xmlns:p14="http://schemas.microsoft.com/office/powerpoint/2010/main" val="1132922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图文框 4"/>
          <p:cNvSpPr/>
          <p:nvPr/>
        </p:nvSpPr>
        <p:spPr>
          <a:xfrm>
            <a:off x="3857625" y="3092450"/>
            <a:ext cx="4486275" cy="1357414"/>
          </a:xfrm>
          <a:prstGeom prst="frame">
            <a:avLst>
              <a:gd name="adj1" fmla="val 1907"/>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椭圆 1"/>
          <p:cNvSpPr/>
          <p:nvPr/>
        </p:nvSpPr>
        <p:spPr>
          <a:xfrm>
            <a:off x="5243512" y="872517"/>
            <a:ext cx="1714500" cy="1714500"/>
          </a:xfrm>
          <a:prstGeom prst="ellipse">
            <a:avLst/>
          </a:prstGeom>
          <a:blipFill>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110510" y="3478769"/>
            <a:ext cx="3980504" cy="584775"/>
          </a:xfrm>
          <a:prstGeom prst="rect">
            <a:avLst/>
          </a:prstGeom>
          <a:noFill/>
        </p:spPr>
        <p:txBody>
          <a:bodyPr wrap="square" rtlCol="0">
            <a:spAutoFit/>
          </a:bodyPr>
          <a:lstStyle/>
          <a:p>
            <a:pPr algn="ctr"/>
            <a:r>
              <a:rPr lang="zh-CN" altLang="en-US" sz="3200" dirty="0" smtClean="0">
                <a:solidFill>
                  <a:srgbClr val="4D4B52"/>
                </a:solidFill>
                <a:latin typeface="思源宋体 Heavy" panose="02020900000000000000" pitchFamily="18" charset="-122"/>
                <a:ea typeface="思源宋体 Heavy" panose="02020900000000000000" pitchFamily="18" charset="-122"/>
              </a:rPr>
              <a:t>在此添加标题文本</a:t>
            </a:r>
            <a:endParaRPr lang="zh-CN" altLang="en-US" sz="3200" dirty="0">
              <a:solidFill>
                <a:srgbClr val="4D4B52"/>
              </a:solidFill>
              <a:latin typeface="思源宋体 Heavy" panose="02020900000000000000" pitchFamily="18" charset="-122"/>
              <a:ea typeface="思源宋体 Heavy" panose="02020900000000000000" pitchFamily="18" charset="-122"/>
            </a:endParaRPr>
          </a:p>
        </p:txBody>
      </p:sp>
      <p:sp useBgFill="1">
        <p:nvSpPr>
          <p:cNvPr id="4" name="文本框 3"/>
          <p:cNvSpPr txBox="1"/>
          <p:nvPr/>
        </p:nvSpPr>
        <p:spPr>
          <a:xfrm>
            <a:off x="5059902" y="2937684"/>
            <a:ext cx="2081720" cy="369332"/>
          </a:xfrm>
          <a:prstGeom prst="rect">
            <a:avLst/>
          </a:prstGeom>
        </p:spPr>
        <p:txBody>
          <a:bodyPr wrap="square" rtlCol="0">
            <a:spAutoFit/>
          </a:bodyPr>
          <a:lstStyle/>
          <a:p>
            <a:pPr algn="ctr"/>
            <a:r>
              <a:rPr lang="en-US" altLang="zh-CN" dirty="0" smtClean="0">
                <a:solidFill>
                  <a:srgbClr val="4D4B52"/>
                </a:solidFill>
                <a:latin typeface="Stencil" panose="040409050D0802020404" pitchFamily="82" charset="0"/>
              </a:rPr>
              <a:t>Part TWO</a:t>
            </a:r>
            <a:endParaRPr lang="zh-CN" altLang="en-US" dirty="0">
              <a:solidFill>
                <a:srgbClr val="4D4B52"/>
              </a:solidFill>
              <a:latin typeface="Stencil" panose="040409050D0802020404" pitchFamily="82" charset="0"/>
            </a:endParaRPr>
          </a:p>
        </p:txBody>
      </p:sp>
      <p:sp>
        <p:nvSpPr>
          <p:cNvPr id="6" name="矩形 5"/>
          <p:cNvSpPr/>
          <p:nvPr/>
        </p:nvSpPr>
        <p:spPr>
          <a:xfrm>
            <a:off x="1964870" y="4836183"/>
            <a:ext cx="8271784" cy="586827"/>
          </a:xfrm>
          <a:prstGeom prst="rect">
            <a:avLst/>
          </a:prstGeom>
        </p:spPr>
        <p:txBody>
          <a:bodyPr wrap="square">
            <a:spAutoFit/>
          </a:bodyPr>
          <a:lstStyle/>
          <a:p>
            <a:pPr algn="ctr">
              <a:lnSpc>
                <a:spcPct val="130000"/>
              </a:lnSpc>
            </a:pPr>
            <a:r>
              <a:rPr lang="en-US" altLang="zh-CN" sz="1300" kern="100" dirty="0">
                <a:solidFill>
                  <a:srgbClr val="EAE9E9"/>
                </a:solidFill>
                <a:latin typeface="Futura Book" pitchFamily="50" charset="0"/>
                <a:cs typeface="Times New Roman" panose="02020603050405020304" pitchFamily="18" charset="0"/>
              </a:rPr>
              <a:t>Please enter the relevant text content here. Operation method: select all the text in this paragraph with the mouse, and enter the text directly to replace it. The text format will not change.</a:t>
            </a:r>
            <a:endParaRPr lang="zh-CN" altLang="zh-CN" sz="1300" kern="100" dirty="0">
              <a:solidFill>
                <a:srgbClr val="EAE9E9"/>
              </a:solidFill>
              <a:latin typeface="Futura Book" pitchFamily="50" charset="0"/>
              <a:cs typeface="Times New Roman" panose="02020603050405020304" pitchFamily="18" charset="0"/>
            </a:endParaRPr>
          </a:p>
        </p:txBody>
      </p:sp>
      <p:grpSp>
        <p:nvGrpSpPr>
          <p:cNvPr id="11" name="组合 10"/>
          <p:cNvGrpSpPr/>
          <p:nvPr/>
        </p:nvGrpSpPr>
        <p:grpSpPr>
          <a:xfrm>
            <a:off x="5703862" y="5745480"/>
            <a:ext cx="793800" cy="108000"/>
            <a:chOff x="5577840" y="5745480"/>
            <a:chExt cx="793800" cy="108000"/>
          </a:xfrm>
        </p:grpSpPr>
        <p:sp>
          <p:nvSpPr>
            <p:cNvPr id="7" name="椭圆 6"/>
            <p:cNvSpPr/>
            <p:nvPr/>
          </p:nvSpPr>
          <p:spPr>
            <a:xfrm>
              <a:off x="55778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5806440" y="5745480"/>
              <a:ext cx="108000" cy="108000"/>
            </a:xfrm>
            <a:prstGeom prst="ellipse">
              <a:avLst/>
            </a:prstGeom>
            <a:solidFill>
              <a:srgbClr val="6E6C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60350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6263640" y="5745480"/>
              <a:ext cx="108000" cy="108000"/>
            </a:xfrm>
            <a:prstGeom prst="ellipse">
              <a:avLst/>
            </a:prstGeom>
            <a:solidFill>
              <a:srgbClr val="EA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5153019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TotalTime>
  <Words>1816</Words>
  <Application>Microsoft Office PowerPoint</Application>
  <PresentationFormat>宽屏</PresentationFormat>
  <Paragraphs>147</Paragraphs>
  <Slides>25</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25</vt:i4>
      </vt:variant>
    </vt:vector>
  </HeadingPairs>
  <TitlesOfParts>
    <vt:vector size="37" baseType="lpstr">
      <vt:lpstr>思源宋体 CN SemiBold</vt:lpstr>
      <vt:lpstr>思源宋体 Heavy</vt:lpstr>
      <vt:lpstr>思源宋體 SemiBold</vt:lpstr>
      <vt:lpstr>宋体</vt:lpstr>
      <vt:lpstr>Arial</vt:lpstr>
      <vt:lpstr>Calibri</vt:lpstr>
      <vt:lpstr>Calibri Light</vt:lpstr>
      <vt:lpstr>Futura Book</vt:lpstr>
      <vt:lpstr>FuturaPT-Book</vt:lpstr>
      <vt:lpstr>Stencil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15</cp:revision>
  <dcterms:created xsi:type="dcterms:W3CDTF">2019-05-09T01:00:50Z</dcterms:created>
  <dcterms:modified xsi:type="dcterms:W3CDTF">2019-05-09T03:58:17Z</dcterms:modified>
</cp:coreProperties>
</file>

<file path=docProps/thumbnail.jpeg>
</file>